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8" r:id="rId5"/>
    <p:sldMasterId id="2147483750" r:id="rId6"/>
    <p:sldMasterId id="2147483782" r:id="rId7"/>
  </p:sldMasterIdLst>
  <p:notesMasterIdLst>
    <p:notesMasterId r:id="rId47"/>
  </p:notesMasterIdLst>
  <p:handoutMasterIdLst>
    <p:handoutMasterId r:id="rId48"/>
  </p:handoutMasterIdLst>
  <p:sldIdLst>
    <p:sldId id="256" r:id="rId8"/>
    <p:sldId id="550145267" r:id="rId9"/>
    <p:sldId id="550145294" r:id="rId10"/>
    <p:sldId id="550145295" r:id="rId11"/>
    <p:sldId id="550145284" r:id="rId12"/>
    <p:sldId id="270" r:id="rId13"/>
    <p:sldId id="1146" r:id="rId14"/>
    <p:sldId id="1153" r:id="rId15"/>
    <p:sldId id="550145285" r:id="rId16"/>
    <p:sldId id="1095" r:id="rId17"/>
    <p:sldId id="1164" r:id="rId18"/>
    <p:sldId id="550145286" r:id="rId19"/>
    <p:sldId id="550145287" r:id="rId20"/>
    <p:sldId id="1114" r:id="rId21"/>
    <p:sldId id="1118" r:id="rId22"/>
    <p:sldId id="1116" r:id="rId23"/>
    <p:sldId id="1120" r:id="rId24"/>
    <p:sldId id="550145288" r:id="rId25"/>
    <p:sldId id="1119" r:id="rId26"/>
    <p:sldId id="1154" r:id="rId27"/>
    <p:sldId id="550145289" r:id="rId28"/>
    <p:sldId id="1125" r:id="rId29"/>
    <p:sldId id="1155" r:id="rId30"/>
    <p:sldId id="550145290" r:id="rId31"/>
    <p:sldId id="550145291" r:id="rId32"/>
    <p:sldId id="1129" r:id="rId33"/>
    <p:sldId id="1131" r:id="rId34"/>
    <p:sldId id="1132" r:id="rId35"/>
    <p:sldId id="1133" r:id="rId36"/>
    <p:sldId id="1134" r:id="rId37"/>
    <p:sldId id="1136" r:id="rId38"/>
    <p:sldId id="1137" r:id="rId39"/>
    <p:sldId id="1138" r:id="rId40"/>
    <p:sldId id="1139" r:id="rId41"/>
    <p:sldId id="1140" r:id="rId42"/>
    <p:sldId id="1142" r:id="rId43"/>
    <p:sldId id="1143" r:id="rId44"/>
    <p:sldId id="276" r:id="rId45"/>
    <p:sldId id="550145292" r:id="rId46"/>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676767"/>
    <a:srgbClr val="00FF00"/>
    <a:srgbClr val="FF0000"/>
    <a:srgbClr val="FFFFFF"/>
    <a:srgbClr val="D1D1D1"/>
    <a:srgbClr val="C0C0C0"/>
    <a:srgbClr val="B8B8B8"/>
    <a:srgbClr val="151617"/>
    <a:srgbClr val="FA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425E6-99D8-49FF-B322-48EC6605C0F3}" v="6" dt="2023-09-22T13:25:53.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54" autoAdjust="0"/>
  </p:normalViewPr>
  <p:slideViewPr>
    <p:cSldViewPr snapToGrid="0">
      <p:cViewPr varScale="1">
        <p:scale>
          <a:sx n="24" d="100"/>
          <a:sy n="24" d="100"/>
        </p:scale>
        <p:origin x="1138"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ata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66D0BC-4F4D-434A-B29F-BACB393A9D77}" type="doc">
      <dgm:prSet loTypeId="urn:microsoft.com/office/officeart/2018/2/layout/IconVerticalSolidList" loCatId="icon" qsTypeId="urn:microsoft.com/office/officeart/2005/8/quickstyle/simple1" qsCatId="simple" csTypeId="urn:microsoft.com/office/officeart/2005/8/colors/accent0_2" csCatId="mainScheme" phldr="1"/>
      <dgm:spPr/>
      <dgm:t>
        <a:bodyPr/>
        <a:lstStyle/>
        <a:p>
          <a:endParaRPr lang="en-US"/>
        </a:p>
      </dgm:t>
    </dgm:pt>
    <dgm:pt modelId="{33A82050-05D9-4CB1-9280-75A057453019}">
      <dgm:prSet custT="1"/>
      <dgm:spPr/>
      <dgm:t>
        <a:bodyPr/>
        <a:lstStyle/>
        <a:p>
          <a:pPr>
            <a:lnSpc>
              <a:spcPct val="100000"/>
            </a:lnSpc>
          </a:pPr>
          <a:r>
            <a:rPr lang="en-US" sz="5400" dirty="0">
              <a:solidFill>
                <a:schemeClr val="bg1"/>
              </a:solidFill>
            </a:rPr>
            <a:t>Get you up and on your feet quickly</a:t>
          </a:r>
        </a:p>
      </dgm:t>
    </dgm:pt>
    <dgm:pt modelId="{5223EB07-F416-4E4C-8923-322B62407550}" type="parTrans" cxnId="{0F238592-8EDB-44E7-8E2F-47B4F5185A74}">
      <dgm:prSet/>
      <dgm:spPr/>
      <dgm:t>
        <a:bodyPr/>
        <a:lstStyle/>
        <a:p>
          <a:endParaRPr lang="en-US" sz="5400">
            <a:solidFill>
              <a:schemeClr val="bg1"/>
            </a:solidFill>
          </a:endParaRPr>
        </a:p>
      </dgm:t>
    </dgm:pt>
    <dgm:pt modelId="{BBCD9500-EBE4-4C63-A0E6-2415D58F324B}" type="sibTrans" cxnId="{0F238592-8EDB-44E7-8E2F-47B4F5185A74}">
      <dgm:prSet/>
      <dgm:spPr/>
      <dgm:t>
        <a:bodyPr/>
        <a:lstStyle/>
        <a:p>
          <a:endParaRPr lang="en-US" sz="5400">
            <a:solidFill>
              <a:schemeClr val="bg1"/>
            </a:solidFill>
          </a:endParaRPr>
        </a:p>
      </dgm:t>
    </dgm:pt>
    <dgm:pt modelId="{EBAB243E-7859-400E-828A-9D5E6494C4E2}">
      <dgm:prSet custT="1"/>
      <dgm:spPr/>
      <dgm:t>
        <a:bodyPr/>
        <a:lstStyle/>
        <a:p>
          <a:pPr>
            <a:lnSpc>
              <a:spcPct val="100000"/>
            </a:lnSpc>
          </a:pPr>
          <a:r>
            <a:rPr lang="en-US" sz="5400">
              <a:solidFill>
                <a:schemeClr val="bg1"/>
              </a:solidFill>
            </a:rPr>
            <a:t>Build a foundation to tackle a deep learning project right away</a:t>
          </a:r>
        </a:p>
      </dgm:t>
    </dgm:pt>
    <dgm:pt modelId="{964E6DD3-5DCC-4D65-BE9B-224A8E99CA50}" type="parTrans" cxnId="{1C1D3B05-D7AD-4AC5-9D7D-F471D4DCC8D3}">
      <dgm:prSet/>
      <dgm:spPr/>
      <dgm:t>
        <a:bodyPr/>
        <a:lstStyle/>
        <a:p>
          <a:endParaRPr lang="en-US" sz="5400">
            <a:solidFill>
              <a:schemeClr val="bg1"/>
            </a:solidFill>
          </a:endParaRPr>
        </a:p>
      </dgm:t>
    </dgm:pt>
    <dgm:pt modelId="{D1E59176-75B5-4930-A05C-3D24D7F55F61}" type="sibTrans" cxnId="{1C1D3B05-D7AD-4AC5-9D7D-F471D4DCC8D3}">
      <dgm:prSet/>
      <dgm:spPr/>
      <dgm:t>
        <a:bodyPr/>
        <a:lstStyle/>
        <a:p>
          <a:endParaRPr lang="en-US" sz="5400">
            <a:solidFill>
              <a:schemeClr val="bg1"/>
            </a:solidFill>
          </a:endParaRPr>
        </a:p>
      </dgm:t>
    </dgm:pt>
    <dgm:pt modelId="{A6E2271B-1142-4668-B4BA-3328351F5ACB}">
      <dgm:prSet custT="1"/>
      <dgm:spPr/>
      <dgm:t>
        <a:bodyPr/>
        <a:lstStyle/>
        <a:p>
          <a:pPr>
            <a:lnSpc>
              <a:spcPct val="100000"/>
            </a:lnSpc>
          </a:pPr>
          <a:r>
            <a:rPr lang="en-US" sz="5400">
              <a:solidFill>
                <a:schemeClr val="bg1"/>
              </a:solidFill>
            </a:rPr>
            <a:t>We won’t cover the whole field, but we’ll get a great head start</a:t>
          </a:r>
        </a:p>
      </dgm:t>
    </dgm:pt>
    <dgm:pt modelId="{3898751B-F94C-4E6F-81F1-A765DFEA5CBF}" type="parTrans" cxnId="{648A53EA-4CB3-4175-8094-F3F2961648B1}">
      <dgm:prSet/>
      <dgm:spPr/>
      <dgm:t>
        <a:bodyPr/>
        <a:lstStyle/>
        <a:p>
          <a:endParaRPr lang="en-US" sz="5400">
            <a:solidFill>
              <a:schemeClr val="bg1"/>
            </a:solidFill>
          </a:endParaRPr>
        </a:p>
      </dgm:t>
    </dgm:pt>
    <dgm:pt modelId="{1AA18748-E210-47D7-899A-AA24C87C6156}" type="sibTrans" cxnId="{648A53EA-4CB3-4175-8094-F3F2961648B1}">
      <dgm:prSet/>
      <dgm:spPr/>
      <dgm:t>
        <a:bodyPr/>
        <a:lstStyle/>
        <a:p>
          <a:endParaRPr lang="en-US" sz="5400">
            <a:solidFill>
              <a:schemeClr val="bg1"/>
            </a:solidFill>
          </a:endParaRPr>
        </a:p>
      </dgm:t>
    </dgm:pt>
    <dgm:pt modelId="{203BE6C2-96EA-49C5-B15F-CB335712D87B}">
      <dgm:prSet custT="1"/>
      <dgm:spPr/>
      <dgm:t>
        <a:bodyPr/>
        <a:lstStyle/>
        <a:p>
          <a:pPr>
            <a:lnSpc>
              <a:spcPct val="100000"/>
            </a:lnSpc>
          </a:pPr>
          <a:r>
            <a:rPr lang="en-US" sz="5400">
              <a:solidFill>
                <a:schemeClr val="bg1"/>
              </a:solidFill>
            </a:rPr>
            <a:t>Foundation from which to read articles, follow tutorials, take further classes</a:t>
          </a:r>
        </a:p>
      </dgm:t>
    </dgm:pt>
    <dgm:pt modelId="{3CB0F6D7-FCC5-4B03-9EE6-6671C75B8E7D}" type="parTrans" cxnId="{2C93CE8A-B811-421B-AE50-6B14B359CD2C}">
      <dgm:prSet/>
      <dgm:spPr/>
      <dgm:t>
        <a:bodyPr/>
        <a:lstStyle/>
        <a:p>
          <a:endParaRPr lang="en-US" sz="5400">
            <a:solidFill>
              <a:schemeClr val="bg1"/>
            </a:solidFill>
          </a:endParaRPr>
        </a:p>
      </dgm:t>
    </dgm:pt>
    <dgm:pt modelId="{CAE22698-EC84-4463-BED3-DF939B754222}" type="sibTrans" cxnId="{2C93CE8A-B811-421B-AE50-6B14B359CD2C}">
      <dgm:prSet/>
      <dgm:spPr/>
      <dgm:t>
        <a:bodyPr/>
        <a:lstStyle/>
        <a:p>
          <a:endParaRPr lang="en-US" sz="5400">
            <a:solidFill>
              <a:schemeClr val="bg1"/>
            </a:solidFill>
          </a:endParaRPr>
        </a:p>
      </dgm:t>
    </dgm:pt>
    <dgm:pt modelId="{297AA700-FCF5-44B7-A594-920EC85EEBD9}" type="pres">
      <dgm:prSet presAssocID="{6566D0BC-4F4D-434A-B29F-BACB393A9D77}" presName="root" presStyleCnt="0">
        <dgm:presLayoutVars>
          <dgm:dir/>
          <dgm:resizeHandles val="exact"/>
        </dgm:presLayoutVars>
      </dgm:prSet>
      <dgm:spPr/>
    </dgm:pt>
    <dgm:pt modelId="{89308388-6075-4291-B9E3-83969B73F8E1}" type="pres">
      <dgm:prSet presAssocID="{33A82050-05D9-4CB1-9280-75A057453019}" presName="compNode" presStyleCnt="0"/>
      <dgm:spPr/>
    </dgm:pt>
    <dgm:pt modelId="{DF845A47-5BBD-4EA6-B6AA-33E0CB37CC35}" type="pres">
      <dgm:prSet presAssocID="{33A82050-05D9-4CB1-9280-75A057453019}" presName="bgRect" presStyleLbl="bgShp" presStyleIdx="0" presStyleCnt="4"/>
      <dgm:spPr>
        <a:solidFill>
          <a:schemeClr val="tx2">
            <a:lumMod val="20000"/>
            <a:lumOff val="80000"/>
          </a:schemeClr>
        </a:solidFill>
        <a:ln>
          <a:solidFill>
            <a:schemeClr val="tx2"/>
          </a:solidFill>
        </a:ln>
      </dgm:spPr>
    </dgm:pt>
    <dgm:pt modelId="{42F52CAD-AD36-400B-8CDF-5D079BE10E70}" type="pres">
      <dgm:prSet presAssocID="{33A82050-05D9-4CB1-9280-75A0574530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t"/>
        </a:ext>
      </dgm:extLst>
    </dgm:pt>
    <dgm:pt modelId="{B7DC6A73-5199-495D-93D6-786E2490A513}" type="pres">
      <dgm:prSet presAssocID="{33A82050-05D9-4CB1-9280-75A057453019}" presName="spaceRect" presStyleCnt="0"/>
      <dgm:spPr/>
    </dgm:pt>
    <dgm:pt modelId="{68FB7954-9C86-4416-824A-0B2AEA3674F1}" type="pres">
      <dgm:prSet presAssocID="{33A82050-05D9-4CB1-9280-75A057453019}" presName="parTx" presStyleLbl="revTx" presStyleIdx="0" presStyleCnt="4">
        <dgm:presLayoutVars>
          <dgm:chMax val="0"/>
          <dgm:chPref val="0"/>
        </dgm:presLayoutVars>
      </dgm:prSet>
      <dgm:spPr/>
    </dgm:pt>
    <dgm:pt modelId="{EB74A59F-6262-4B70-8D76-DD3AA2220F30}" type="pres">
      <dgm:prSet presAssocID="{BBCD9500-EBE4-4C63-A0E6-2415D58F324B}" presName="sibTrans" presStyleCnt="0"/>
      <dgm:spPr/>
    </dgm:pt>
    <dgm:pt modelId="{35D31778-BEE1-4A16-AB46-7C98CD3AA562}" type="pres">
      <dgm:prSet presAssocID="{EBAB243E-7859-400E-828A-9D5E6494C4E2}" presName="compNode" presStyleCnt="0"/>
      <dgm:spPr/>
    </dgm:pt>
    <dgm:pt modelId="{E577A223-E107-415E-B7E9-2D05BFC6ECD7}" type="pres">
      <dgm:prSet presAssocID="{EBAB243E-7859-400E-828A-9D5E6494C4E2}" presName="bgRect" presStyleLbl="bgShp" presStyleIdx="1" presStyleCnt="4"/>
      <dgm:spPr>
        <a:solidFill>
          <a:schemeClr val="tx2">
            <a:lumMod val="20000"/>
            <a:lumOff val="80000"/>
          </a:schemeClr>
        </a:solidFill>
        <a:ln>
          <a:solidFill>
            <a:schemeClr val="tx2"/>
          </a:solidFill>
        </a:ln>
      </dgm:spPr>
    </dgm:pt>
    <dgm:pt modelId="{84D5F0CA-671B-49CF-8BBA-8208F8546DA5}" type="pres">
      <dgm:prSet presAssocID="{EBAB243E-7859-400E-828A-9D5E6494C4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A7F4B21D-D2E7-478B-9F03-5D0AC95E5814}" type="pres">
      <dgm:prSet presAssocID="{EBAB243E-7859-400E-828A-9D5E6494C4E2}" presName="spaceRect" presStyleCnt="0"/>
      <dgm:spPr/>
    </dgm:pt>
    <dgm:pt modelId="{F72AE2A3-1A43-4AC6-B1CE-EFFB64CF2264}" type="pres">
      <dgm:prSet presAssocID="{EBAB243E-7859-400E-828A-9D5E6494C4E2}" presName="parTx" presStyleLbl="revTx" presStyleIdx="1" presStyleCnt="4">
        <dgm:presLayoutVars>
          <dgm:chMax val="0"/>
          <dgm:chPref val="0"/>
        </dgm:presLayoutVars>
      </dgm:prSet>
      <dgm:spPr/>
    </dgm:pt>
    <dgm:pt modelId="{4C2CDA1B-EF80-4B03-BDAF-392B8102B08D}" type="pres">
      <dgm:prSet presAssocID="{D1E59176-75B5-4930-A05C-3D24D7F55F61}" presName="sibTrans" presStyleCnt="0"/>
      <dgm:spPr/>
    </dgm:pt>
    <dgm:pt modelId="{068089DE-ADF2-4E90-BB76-F7296AB9CDBE}" type="pres">
      <dgm:prSet presAssocID="{A6E2271B-1142-4668-B4BA-3328351F5ACB}" presName="compNode" presStyleCnt="0"/>
      <dgm:spPr/>
    </dgm:pt>
    <dgm:pt modelId="{92A46588-869A-47E0-8221-FC191AFC77F6}" type="pres">
      <dgm:prSet presAssocID="{A6E2271B-1142-4668-B4BA-3328351F5ACB}" presName="bgRect" presStyleLbl="bgShp" presStyleIdx="2" presStyleCnt="4"/>
      <dgm:spPr>
        <a:solidFill>
          <a:schemeClr val="tx2">
            <a:lumMod val="20000"/>
            <a:lumOff val="80000"/>
          </a:schemeClr>
        </a:solidFill>
        <a:ln>
          <a:solidFill>
            <a:schemeClr val="tx2"/>
          </a:solidFill>
        </a:ln>
      </dgm:spPr>
    </dgm:pt>
    <dgm:pt modelId="{C345FB51-8B5A-4C17-8E22-B4A3A8632D76}" type="pres">
      <dgm:prSet presAssocID="{A6E2271B-1142-4668-B4BA-3328351F5A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efcase"/>
        </a:ext>
      </dgm:extLst>
    </dgm:pt>
    <dgm:pt modelId="{03905990-1026-4B88-A5A5-35236C71F2E2}" type="pres">
      <dgm:prSet presAssocID="{A6E2271B-1142-4668-B4BA-3328351F5ACB}" presName="spaceRect" presStyleCnt="0"/>
      <dgm:spPr/>
    </dgm:pt>
    <dgm:pt modelId="{A9864F7E-FE39-4A77-B36F-0377D03A9D65}" type="pres">
      <dgm:prSet presAssocID="{A6E2271B-1142-4668-B4BA-3328351F5ACB}" presName="parTx" presStyleLbl="revTx" presStyleIdx="2" presStyleCnt="4">
        <dgm:presLayoutVars>
          <dgm:chMax val="0"/>
          <dgm:chPref val="0"/>
        </dgm:presLayoutVars>
      </dgm:prSet>
      <dgm:spPr/>
    </dgm:pt>
    <dgm:pt modelId="{C018967C-FC96-432C-B135-CAD321EAFB30}" type="pres">
      <dgm:prSet presAssocID="{1AA18748-E210-47D7-899A-AA24C87C6156}" presName="sibTrans" presStyleCnt="0"/>
      <dgm:spPr/>
    </dgm:pt>
    <dgm:pt modelId="{C61082DD-D64A-4A33-A315-3062976019A8}" type="pres">
      <dgm:prSet presAssocID="{203BE6C2-96EA-49C5-B15F-CB335712D87B}" presName="compNode" presStyleCnt="0"/>
      <dgm:spPr/>
    </dgm:pt>
    <dgm:pt modelId="{5C0A58B4-2E9F-4661-8BBB-2AF80A549F38}" type="pres">
      <dgm:prSet presAssocID="{203BE6C2-96EA-49C5-B15F-CB335712D87B}" presName="bgRect" presStyleLbl="bgShp" presStyleIdx="3" presStyleCnt="4"/>
      <dgm:spPr>
        <a:solidFill>
          <a:schemeClr val="tx2">
            <a:lumMod val="20000"/>
            <a:lumOff val="80000"/>
          </a:schemeClr>
        </a:solidFill>
        <a:ln>
          <a:solidFill>
            <a:schemeClr val="tx2"/>
          </a:solidFill>
        </a:ln>
      </dgm:spPr>
    </dgm:pt>
    <dgm:pt modelId="{E0A470D4-9918-4DD1-A28C-BC86351A68FE}" type="pres">
      <dgm:prSet presAssocID="{203BE6C2-96EA-49C5-B15F-CB335712D87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27EDEEF6-D819-43D0-A87E-1282E59B18C7}" type="pres">
      <dgm:prSet presAssocID="{203BE6C2-96EA-49C5-B15F-CB335712D87B}" presName="spaceRect" presStyleCnt="0"/>
      <dgm:spPr/>
    </dgm:pt>
    <dgm:pt modelId="{438169F2-5BD3-4F6E-BA5E-5428F1A77BAC}" type="pres">
      <dgm:prSet presAssocID="{203BE6C2-96EA-49C5-B15F-CB335712D87B}" presName="parTx" presStyleLbl="revTx" presStyleIdx="3" presStyleCnt="4">
        <dgm:presLayoutVars>
          <dgm:chMax val="0"/>
          <dgm:chPref val="0"/>
        </dgm:presLayoutVars>
      </dgm:prSet>
      <dgm:spPr/>
    </dgm:pt>
  </dgm:ptLst>
  <dgm:cxnLst>
    <dgm:cxn modelId="{1C1D3B05-D7AD-4AC5-9D7D-F471D4DCC8D3}" srcId="{6566D0BC-4F4D-434A-B29F-BACB393A9D77}" destId="{EBAB243E-7859-400E-828A-9D5E6494C4E2}" srcOrd="1" destOrd="0" parTransId="{964E6DD3-5DCC-4D65-BE9B-224A8E99CA50}" sibTransId="{D1E59176-75B5-4930-A05C-3D24D7F55F61}"/>
    <dgm:cxn modelId="{37CA8D25-D55D-472E-B2CF-820C5E9D1310}" type="presOf" srcId="{203BE6C2-96EA-49C5-B15F-CB335712D87B}" destId="{438169F2-5BD3-4F6E-BA5E-5428F1A77BAC}" srcOrd="0" destOrd="0" presId="urn:microsoft.com/office/officeart/2018/2/layout/IconVerticalSolidList"/>
    <dgm:cxn modelId="{0EC58D2B-92E2-422B-A0A3-E80655DE471E}" type="presOf" srcId="{33A82050-05D9-4CB1-9280-75A057453019}" destId="{68FB7954-9C86-4416-824A-0B2AEA3674F1}" srcOrd="0" destOrd="0" presId="urn:microsoft.com/office/officeart/2018/2/layout/IconVerticalSolidList"/>
    <dgm:cxn modelId="{2ABAC154-7223-493F-87CD-136F88C59D8D}" type="presOf" srcId="{EBAB243E-7859-400E-828A-9D5E6494C4E2}" destId="{F72AE2A3-1A43-4AC6-B1CE-EFFB64CF2264}" srcOrd="0" destOrd="0" presId="urn:microsoft.com/office/officeart/2018/2/layout/IconVerticalSolidList"/>
    <dgm:cxn modelId="{2C93CE8A-B811-421B-AE50-6B14B359CD2C}" srcId="{6566D0BC-4F4D-434A-B29F-BACB393A9D77}" destId="{203BE6C2-96EA-49C5-B15F-CB335712D87B}" srcOrd="3" destOrd="0" parTransId="{3CB0F6D7-FCC5-4B03-9EE6-6671C75B8E7D}" sibTransId="{CAE22698-EC84-4463-BED3-DF939B754222}"/>
    <dgm:cxn modelId="{0F238592-8EDB-44E7-8E2F-47B4F5185A74}" srcId="{6566D0BC-4F4D-434A-B29F-BACB393A9D77}" destId="{33A82050-05D9-4CB1-9280-75A057453019}" srcOrd="0" destOrd="0" parTransId="{5223EB07-F416-4E4C-8923-322B62407550}" sibTransId="{BBCD9500-EBE4-4C63-A0E6-2415D58F324B}"/>
    <dgm:cxn modelId="{580E0FA8-6CCE-4854-AC0F-A4EE44C1C3CD}" type="presOf" srcId="{6566D0BC-4F4D-434A-B29F-BACB393A9D77}" destId="{297AA700-FCF5-44B7-A594-920EC85EEBD9}" srcOrd="0" destOrd="0" presId="urn:microsoft.com/office/officeart/2018/2/layout/IconVerticalSolidList"/>
    <dgm:cxn modelId="{26DC31D4-7153-456D-B168-93EA13C0C832}" type="presOf" srcId="{A6E2271B-1142-4668-B4BA-3328351F5ACB}" destId="{A9864F7E-FE39-4A77-B36F-0377D03A9D65}" srcOrd="0" destOrd="0" presId="urn:microsoft.com/office/officeart/2018/2/layout/IconVerticalSolidList"/>
    <dgm:cxn modelId="{648A53EA-4CB3-4175-8094-F3F2961648B1}" srcId="{6566D0BC-4F4D-434A-B29F-BACB393A9D77}" destId="{A6E2271B-1142-4668-B4BA-3328351F5ACB}" srcOrd="2" destOrd="0" parTransId="{3898751B-F94C-4E6F-81F1-A765DFEA5CBF}" sibTransId="{1AA18748-E210-47D7-899A-AA24C87C6156}"/>
    <dgm:cxn modelId="{B79D0722-B1E8-498F-874A-6E6D9E7EC308}" type="presParOf" srcId="{297AA700-FCF5-44B7-A594-920EC85EEBD9}" destId="{89308388-6075-4291-B9E3-83969B73F8E1}" srcOrd="0" destOrd="0" presId="urn:microsoft.com/office/officeart/2018/2/layout/IconVerticalSolidList"/>
    <dgm:cxn modelId="{1036D7F9-50F6-4FC7-B398-BBE6A097C8FD}" type="presParOf" srcId="{89308388-6075-4291-B9E3-83969B73F8E1}" destId="{DF845A47-5BBD-4EA6-B6AA-33E0CB37CC35}" srcOrd="0" destOrd="0" presId="urn:microsoft.com/office/officeart/2018/2/layout/IconVerticalSolidList"/>
    <dgm:cxn modelId="{203473ED-B956-438E-9CA6-4760E6B2A12F}" type="presParOf" srcId="{89308388-6075-4291-B9E3-83969B73F8E1}" destId="{42F52CAD-AD36-400B-8CDF-5D079BE10E70}" srcOrd="1" destOrd="0" presId="urn:microsoft.com/office/officeart/2018/2/layout/IconVerticalSolidList"/>
    <dgm:cxn modelId="{3E8E4B14-5027-4FB1-AC03-791A7BBEDA2A}" type="presParOf" srcId="{89308388-6075-4291-B9E3-83969B73F8E1}" destId="{B7DC6A73-5199-495D-93D6-786E2490A513}" srcOrd="2" destOrd="0" presId="urn:microsoft.com/office/officeart/2018/2/layout/IconVerticalSolidList"/>
    <dgm:cxn modelId="{9AB18924-BC58-44D3-9F9A-0FE8209B93B8}" type="presParOf" srcId="{89308388-6075-4291-B9E3-83969B73F8E1}" destId="{68FB7954-9C86-4416-824A-0B2AEA3674F1}" srcOrd="3" destOrd="0" presId="urn:microsoft.com/office/officeart/2018/2/layout/IconVerticalSolidList"/>
    <dgm:cxn modelId="{F7B6020F-2980-4B2E-ADB2-C447F444783D}" type="presParOf" srcId="{297AA700-FCF5-44B7-A594-920EC85EEBD9}" destId="{EB74A59F-6262-4B70-8D76-DD3AA2220F30}" srcOrd="1" destOrd="0" presId="urn:microsoft.com/office/officeart/2018/2/layout/IconVerticalSolidList"/>
    <dgm:cxn modelId="{D1C07DF2-B15C-424B-B843-69CC2927885F}" type="presParOf" srcId="{297AA700-FCF5-44B7-A594-920EC85EEBD9}" destId="{35D31778-BEE1-4A16-AB46-7C98CD3AA562}" srcOrd="2" destOrd="0" presId="urn:microsoft.com/office/officeart/2018/2/layout/IconVerticalSolidList"/>
    <dgm:cxn modelId="{9A53F8EF-74CF-4F99-B726-415AC1CC44BC}" type="presParOf" srcId="{35D31778-BEE1-4A16-AB46-7C98CD3AA562}" destId="{E577A223-E107-415E-B7E9-2D05BFC6ECD7}" srcOrd="0" destOrd="0" presId="urn:microsoft.com/office/officeart/2018/2/layout/IconVerticalSolidList"/>
    <dgm:cxn modelId="{143DC52F-9600-4A99-988F-3C8DAB778F62}" type="presParOf" srcId="{35D31778-BEE1-4A16-AB46-7C98CD3AA562}" destId="{84D5F0CA-671B-49CF-8BBA-8208F8546DA5}" srcOrd="1" destOrd="0" presId="urn:microsoft.com/office/officeart/2018/2/layout/IconVerticalSolidList"/>
    <dgm:cxn modelId="{DCF0FFE8-A117-4187-BEB0-05FF6FAB1DFD}" type="presParOf" srcId="{35D31778-BEE1-4A16-AB46-7C98CD3AA562}" destId="{A7F4B21D-D2E7-478B-9F03-5D0AC95E5814}" srcOrd="2" destOrd="0" presId="urn:microsoft.com/office/officeart/2018/2/layout/IconVerticalSolidList"/>
    <dgm:cxn modelId="{644C6118-32DC-48FD-95C7-812EBAB41322}" type="presParOf" srcId="{35D31778-BEE1-4A16-AB46-7C98CD3AA562}" destId="{F72AE2A3-1A43-4AC6-B1CE-EFFB64CF2264}" srcOrd="3" destOrd="0" presId="urn:microsoft.com/office/officeart/2018/2/layout/IconVerticalSolidList"/>
    <dgm:cxn modelId="{86E6B073-8F34-4433-8D07-BDE0FCE91D9F}" type="presParOf" srcId="{297AA700-FCF5-44B7-A594-920EC85EEBD9}" destId="{4C2CDA1B-EF80-4B03-BDAF-392B8102B08D}" srcOrd="3" destOrd="0" presId="urn:microsoft.com/office/officeart/2018/2/layout/IconVerticalSolidList"/>
    <dgm:cxn modelId="{890B0953-31B9-40BE-AEC5-7AD7AE7C225E}" type="presParOf" srcId="{297AA700-FCF5-44B7-A594-920EC85EEBD9}" destId="{068089DE-ADF2-4E90-BB76-F7296AB9CDBE}" srcOrd="4" destOrd="0" presId="urn:microsoft.com/office/officeart/2018/2/layout/IconVerticalSolidList"/>
    <dgm:cxn modelId="{F2C60BFF-9B5F-427A-848E-D4832C97DE6D}" type="presParOf" srcId="{068089DE-ADF2-4E90-BB76-F7296AB9CDBE}" destId="{92A46588-869A-47E0-8221-FC191AFC77F6}" srcOrd="0" destOrd="0" presId="urn:microsoft.com/office/officeart/2018/2/layout/IconVerticalSolidList"/>
    <dgm:cxn modelId="{4BA996D2-7FF0-4869-BD6C-5DF9B3C274D0}" type="presParOf" srcId="{068089DE-ADF2-4E90-BB76-F7296AB9CDBE}" destId="{C345FB51-8B5A-4C17-8E22-B4A3A8632D76}" srcOrd="1" destOrd="0" presId="urn:microsoft.com/office/officeart/2018/2/layout/IconVerticalSolidList"/>
    <dgm:cxn modelId="{1D59463F-A487-401D-AEB5-1776F1C27548}" type="presParOf" srcId="{068089DE-ADF2-4E90-BB76-F7296AB9CDBE}" destId="{03905990-1026-4B88-A5A5-35236C71F2E2}" srcOrd="2" destOrd="0" presId="urn:microsoft.com/office/officeart/2018/2/layout/IconVerticalSolidList"/>
    <dgm:cxn modelId="{265D2E7C-CCF8-4A17-A220-4C432E26F836}" type="presParOf" srcId="{068089DE-ADF2-4E90-BB76-F7296AB9CDBE}" destId="{A9864F7E-FE39-4A77-B36F-0377D03A9D65}" srcOrd="3" destOrd="0" presId="urn:microsoft.com/office/officeart/2018/2/layout/IconVerticalSolidList"/>
    <dgm:cxn modelId="{A0474CC5-0E85-425F-BF5E-77A90D66E6CB}" type="presParOf" srcId="{297AA700-FCF5-44B7-A594-920EC85EEBD9}" destId="{C018967C-FC96-432C-B135-CAD321EAFB30}" srcOrd="5" destOrd="0" presId="urn:microsoft.com/office/officeart/2018/2/layout/IconVerticalSolidList"/>
    <dgm:cxn modelId="{70D987EF-DE2C-443A-82D7-CA2BC7578196}" type="presParOf" srcId="{297AA700-FCF5-44B7-A594-920EC85EEBD9}" destId="{C61082DD-D64A-4A33-A315-3062976019A8}" srcOrd="6" destOrd="0" presId="urn:microsoft.com/office/officeart/2018/2/layout/IconVerticalSolidList"/>
    <dgm:cxn modelId="{193A67C4-D0DC-49DE-92C2-94018B727026}" type="presParOf" srcId="{C61082DD-D64A-4A33-A315-3062976019A8}" destId="{5C0A58B4-2E9F-4661-8BBB-2AF80A549F38}" srcOrd="0" destOrd="0" presId="urn:microsoft.com/office/officeart/2018/2/layout/IconVerticalSolidList"/>
    <dgm:cxn modelId="{16D2AF55-67B0-45CE-AED9-BA2C5973884B}" type="presParOf" srcId="{C61082DD-D64A-4A33-A315-3062976019A8}" destId="{E0A470D4-9918-4DD1-A28C-BC86351A68FE}" srcOrd="1" destOrd="0" presId="urn:microsoft.com/office/officeart/2018/2/layout/IconVerticalSolidList"/>
    <dgm:cxn modelId="{60AF501F-E02D-4DFF-B23B-9770EE81E244}" type="presParOf" srcId="{C61082DD-D64A-4A33-A315-3062976019A8}" destId="{27EDEEF6-D819-43D0-A87E-1282E59B18C7}" srcOrd="2" destOrd="0" presId="urn:microsoft.com/office/officeart/2018/2/layout/IconVerticalSolidList"/>
    <dgm:cxn modelId="{91213B72-5951-4B6D-AEB4-1C67BB639191}" type="presParOf" srcId="{C61082DD-D64A-4A33-A315-3062976019A8}" destId="{438169F2-5BD3-4F6E-BA5E-5428F1A77B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1DF8342-B3F4-4B40-B816-1246C7E47906}" type="doc">
      <dgm:prSet loTypeId="urn:microsoft.com/office/officeart/2009/layout/CirclePictureHierarchy" loCatId="picture" qsTypeId="urn:microsoft.com/office/officeart/2005/8/quickstyle/simple1" qsCatId="simple" csTypeId="urn:microsoft.com/office/officeart/2005/8/colors/accent0_3" csCatId="mainScheme" phldr="1"/>
      <dgm:spPr/>
      <dgm:t>
        <a:bodyPr/>
        <a:lstStyle/>
        <a:p>
          <a:endParaRPr lang="en-US"/>
        </a:p>
      </dgm:t>
    </dgm:pt>
    <dgm:pt modelId="{78B95E38-5869-4723-9E77-D558023F89D7}">
      <dgm:prSet custT="1"/>
      <dgm:spPr/>
      <dgm:t>
        <a:bodyPr/>
        <a:lstStyle/>
        <a:p>
          <a:pPr>
            <a:defRPr cap="all"/>
          </a:pPr>
          <a:r>
            <a:rPr lang="en-US" sz="5400" b="0">
              <a:solidFill>
                <a:schemeClr val="bg1"/>
              </a:solidFill>
            </a:rPr>
            <a:t>Content curation</a:t>
          </a:r>
          <a:endParaRPr lang="en-US" sz="5400">
            <a:solidFill>
              <a:schemeClr val="bg1"/>
            </a:solidFill>
          </a:endParaRPr>
        </a:p>
      </dgm:t>
    </dgm:pt>
    <dgm:pt modelId="{22A72AE7-581C-497F-8090-312C286A892E}" type="parTrans" cxnId="{B33066FD-6C74-4DCC-9F7F-DFEDD83CEE0D}">
      <dgm:prSet/>
      <dgm:spPr/>
      <dgm:t>
        <a:bodyPr/>
        <a:lstStyle/>
        <a:p>
          <a:endParaRPr lang="en-US" sz="5400">
            <a:solidFill>
              <a:schemeClr val="bg1"/>
            </a:solidFill>
          </a:endParaRPr>
        </a:p>
      </dgm:t>
    </dgm:pt>
    <dgm:pt modelId="{3E8FAFF6-D4E4-4046-AB26-E1289D7ACE29}" type="sibTrans" cxnId="{B33066FD-6C74-4DCC-9F7F-DFEDD83CEE0D}">
      <dgm:prSet/>
      <dgm:spPr/>
      <dgm:t>
        <a:bodyPr/>
        <a:lstStyle/>
        <a:p>
          <a:endParaRPr lang="en-US" sz="5400">
            <a:solidFill>
              <a:schemeClr val="bg1"/>
            </a:solidFill>
          </a:endParaRPr>
        </a:p>
      </dgm:t>
    </dgm:pt>
    <dgm:pt modelId="{5D3090B3-35CA-45A4-B49A-7AE6BD68BC6B}">
      <dgm:prSet custT="1"/>
      <dgm:spPr/>
      <dgm:t>
        <a:bodyPr/>
        <a:lstStyle/>
        <a:p>
          <a:pPr>
            <a:defRPr cap="all"/>
          </a:pPr>
          <a:r>
            <a:rPr lang="en-US" sz="5400" b="0">
              <a:solidFill>
                <a:schemeClr val="bg1"/>
              </a:solidFill>
            </a:rPr>
            <a:t>Targeted advertising</a:t>
          </a:r>
          <a:endParaRPr lang="en-US" sz="5400" dirty="0">
            <a:solidFill>
              <a:schemeClr val="bg1"/>
            </a:solidFill>
          </a:endParaRPr>
        </a:p>
      </dgm:t>
    </dgm:pt>
    <dgm:pt modelId="{3FF585F7-DCA4-4456-8B22-B6636B2397E9}" type="parTrans" cxnId="{FA3E85E8-8CAB-491D-9EE4-EBA91ADEC0B8}">
      <dgm:prSet/>
      <dgm:spPr/>
      <dgm:t>
        <a:bodyPr/>
        <a:lstStyle/>
        <a:p>
          <a:endParaRPr lang="en-US" sz="5400">
            <a:solidFill>
              <a:schemeClr val="bg1"/>
            </a:solidFill>
          </a:endParaRPr>
        </a:p>
      </dgm:t>
    </dgm:pt>
    <dgm:pt modelId="{793CCFC7-B541-4CBA-9EC4-1192E18F4F85}" type="sibTrans" cxnId="{FA3E85E8-8CAB-491D-9EE4-EBA91ADEC0B8}">
      <dgm:prSet/>
      <dgm:spPr/>
      <dgm:t>
        <a:bodyPr/>
        <a:lstStyle/>
        <a:p>
          <a:endParaRPr lang="en-US" sz="5400">
            <a:solidFill>
              <a:schemeClr val="bg1"/>
            </a:solidFill>
          </a:endParaRPr>
        </a:p>
      </dgm:t>
    </dgm:pt>
    <dgm:pt modelId="{CBF5A3E4-7BA1-4375-8E14-7DB97130CB9E}">
      <dgm:prSet custT="1"/>
      <dgm:spPr/>
      <dgm:t>
        <a:bodyPr/>
        <a:lstStyle/>
        <a:p>
          <a:pPr>
            <a:defRPr cap="all"/>
          </a:pPr>
          <a:r>
            <a:rPr lang="en-US" sz="5400" b="0">
              <a:solidFill>
                <a:schemeClr val="bg1"/>
              </a:solidFill>
            </a:rPr>
            <a:t>Shopping recommendations</a:t>
          </a:r>
          <a:endParaRPr lang="en-US" sz="5400">
            <a:solidFill>
              <a:schemeClr val="bg1"/>
            </a:solidFill>
          </a:endParaRPr>
        </a:p>
      </dgm:t>
    </dgm:pt>
    <dgm:pt modelId="{15C4AC1A-F1B5-408A-8595-767BE3EF51CE}" type="parTrans" cxnId="{67848D9B-FB57-409B-9160-3120D370E59E}">
      <dgm:prSet/>
      <dgm:spPr/>
      <dgm:t>
        <a:bodyPr/>
        <a:lstStyle/>
        <a:p>
          <a:endParaRPr lang="en-US" sz="5400">
            <a:solidFill>
              <a:schemeClr val="bg1"/>
            </a:solidFill>
          </a:endParaRPr>
        </a:p>
      </dgm:t>
    </dgm:pt>
    <dgm:pt modelId="{B12618C3-E598-4495-A76F-33BD0C4DC81B}" type="sibTrans" cxnId="{67848D9B-FB57-409B-9160-3120D370E59E}">
      <dgm:prSet/>
      <dgm:spPr/>
      <dgm:t>
        <a:bodyPr/>
        <a:lstStyle/>
        <a:p>
          <a:endParaRPr lang="en-US" sz="5400">
            <a:solidFill>
              <a:schemeClr val="bg1"/>
            </a:solidFill>
          </a:endParaRPr>
        </a:p>
      </dgm:t>
    </dgm:pt>
    <dgm:pt modelId="{EE308CCA-A3B2-4E82-8E9F-EA257B8A9637}" type="pres">
      <dgm:prSet presAssocID="{21DF8342-B3F4-4B40-B816-1246C7E47906}" presName="hierChild1" presStyleCnt="0">
        <dgm:presLayoutVars>
          <dgm:chPref val="1"/>
          <dgm:dir/>
          <dgm:animOne val="branch"/>
          <dgm:animLvl val="lvl"/>
          <dgm:resizeHandles/>
        </dgm:presLayoutVars>
      </dgm:prSet>
      <dgm:spPr/>
    </dgm:pt>
    <dgm:pt modelId="{4EDC54F1-42B2-4727-920C-E211D4E5D87D}" type="pres">
      <dgm:prSet presAssocID="{78B95E38-5869-4723-9E77-D558023F89D7}" presName="hierRoot1" presStyleCnt="0"/>
      <dgm:spPr/>
    </dgm:pt>
    <dgm:pt modelId="{C6F7A44A-098A-4E7E-A859-D3F026E698F3}" type="pres">
      <dgm:prSet presAssocID="{78B95E38-5869-4723-9E77-D558023F89D7}" presName="composite" presStyleCnt="0"/>
      <dgm:spPr/>
    </dgm:pt>
    <dgm:pt modelId="{454060D8-8D37-4561-94B7-C68DCAEA411D}" type="pres">
      <dgm:prSet presAssocID="{78B95E38-5869-4723-9E77-D558023F89D7}" presName="image" presStyleLbl="node0"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A38099E7-C6A6-4E79-9DE7-CE182F6E47A1}" type="pres">
      <dgm:prSet presAssocID="{78B95E38-5869-4723-9E77-D558023F89D7}" presName="text" presStyleLbl="revTx" presStyleIdx="0" presStyleCnt="3">
        <dgm:presLayoutVars>
          <dgm:chPref val="3"/>
        </dgm:presLayoutVars>
      </dgm:prSet>
      <dgm:spPr/>
    </dgm:pt>
    <dgm:pt modelId="{5A901DC4-1DF6-4799-99DB-130338609A81}" type="pres">
      <dgm:prSet presAssocID="{78B95E38-5869-4723-9E77-D558023F89D7}" presName="hierChild2" presStyleCnt="0"/>
      <dgm:spPr/>
    </dgm:pt>
    <dgm:pt modelId="{F7917A61-F9FC-4112-8B90-4FAD505077B5}" type="pres">
      <dgm:prSet presAssocID="{5D3090B3-35CA-45A4-B49A-7AE6BD68BC6B}" presName="hierRoot1" presStyleCnt="0"/>
      <dgm:spPr/>
    </dgm:pt>
    <dgm:pt modelId="{AC11413E-5DA6-49EC-B9E8-B5F4084D10E2}" type="pres">
      <dgm:prSet presAssocID="{5D3090B3-35CA-45A4-B49A-7AE6BD68BC6B}" presName="composite" presStyleCnt="0"/>
      <dgm:spPr/>
    </dgm:pt>
    <dgm:pt modelId="{9D2512F5-8D7D-474A-B59B-2F83EBFDA369}" type="pres">
      <dgm:prSet presAssocID="{5D3090B3-35CA-45A4-B49A-7AE6BD68BC6B}" presName="image" presStyleLbl="node0"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24EFBDB0-ACC8-45F3-8F05-EAB91E981F05}" type="pres">
      <dgm:prSet presAssocID="{5D3090B3-35CA-45A4-B49A-7AE6BD68BC6B}" presName="text" presStyleLbl="revTx" presStyleIdx="1" presStyleCnt="3">
        <dgm:presLayoutVars>
          <dgm:chPref val="3"/>
        </dgm:presLayoutVars>
      </dgm:prSet>
      <dgm:spPr/>
    </dgm:pt>
    <dgm:pt modelId="{C13D4276-90C7-49C3-BCFA-3DF5F73093D0}" type="pres">
      <dgm:prSet presAssocID="{5D3090B3-35CA-45A4-B49A-7AE6BD68BC6B}" presName="hierChild2" presStyleCnt="0"/>
      <dgm:spPr/>
    </dgm:pt>
    <dgm:pt modelId="{51E9E183-15F0-4341-A50C-A0BAF5D26B41}" type="pres">
      <dgm:prSet presAssocID="{CBF5A3E4-7BA1-4375-8E14-7DB97130CB9E}" presName="hierRoot1" presStyleCnt="0"/>
      <dgm:spPr/>
    </dgm:pt>
    <dgm:pt modelId="{3BFC792E-EE6C-48C0-A6B6-17E8A033D319}" type="pres">
      <dgm:prSet presAssocID="{CBF5A3E4-7BA1-4375-8E14-7DB97130CB9E}" presName="composite" presStyleCnt="0"/>
      <dgm:spPr/>
    </dgm:pt>
    <dgm:pt modelId="{E2242959-9CE7-4AF2-8500-655AF39F6757}" type="pres">
      <dgm:prSet presAssocID="{CBF5A3E4-7BA1-4375-8E14-7DB97130CB9E}" presName="image" presStyleLbl="node0"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opping cart"/>
        </a:ext>
      </dgm:extLst>
    </dgm:pt>
    <dgm:pt modelId="{A4485EEC-FFBC-4616-97C3-B9AC8B9C1CAD}" type="pres">
      <dgm:prSet presAssocID="{CBF5A3E4-7BA1-4375-8E14-7DB97130CB9E}" presName="text" presStyleLbl="revTx" presStyleIdx="2" presStyleCnt="3">
        <dgm:presLayoutVars>
          <dgm:chPref val="3"/>
        </dgm:presLayoutVars>
      </dgm:prSet>
      <dgm:spPr/>
    </dgm:pt>
    <dgm:pt modelId="{12417D69-2026-42F4-B1BA-92114E9AE60B}" type="pres">
      <dgm:prSet presAssocID="{CBF5A3E4-7BA1-4375-8E14-7DB97130CB9E}" presName="hierChild2" presStyleCnt="0"/>
      <dgm:spPr/>
    </dgm:pt>
  </dgm:ptLst>
  <dgm:cxnLst>
    <dgm:cxn modelId="{0B60C105-B296-4960-BFF0-3CAE17A47070}" type="presOf" srcId="{CBF5A3E4-7BA1-4375-8E14-7DB97130CB9E}" destId="{A4485EEC-FFBC-4616-97C3-B9AC8B9C1CAD}" srcOrd="0" destOrd="0" presId="urn:microsoft.com/office/officeart/2009/layout/CirclePictureHierarchy"/>
    <dgm:cxn modelId="{8CF47527-C8F3-4877-8335-D19958D5BABC}" type="presOf" srcId="{21DF8342-B3F4-4B40-B816-1246C7E47906}" destId="{EE308CCA-A3B2-4E82-8E9F-EA257B8A9637}" srcOrd="0" destOrd="0" presId="urn:microsoft.com/office/officeart/2009/layout/CirclePictureHierarchy"/>
    <dgm:cxn modelId="{59C75B89-7004-43DD-B7AB-AA06D5E16EB5}" type="presOf" srcId="{5D3090B3-35CA-45A4-B49A-7AE6BD68BC6B}" destId="{24EFBDB0-ACC8-45F3-8F05-EAB91E981F05}" srcOrd="0" destOrd="0" presId="urn:microsoft.com/office/officeart/2009/layout/CirclePictureHierarchy"/>
    <dgm:cxn modelId="{67848D9B-FB57-409B-9160-3120D370E59E}" srcId="{21DF8342-B3F4-4B40-B816-1246C7E47906}" destId="{CBF5A3E4-7BA1-4375-8E14-7DB97130CB9E}" srcOrd="2" destOrd="0" parTransId="{15C4AC1A-F1B5-408A-8595-767BE3EF51CE}" sibTransId="{B12618C3-E598-4495-A76F-33BD0C4DC81B}"/>
    <dgm:cxn modelId="{6B8CA6B9-D6A3-4C29-89A3-A2872A0D9390}" type="presOf" srcId="{78B95E38-5869-4723-9E77-D558023F89D7}" destId="{A38099E7-C6A6-4E79-9DE7-CE182F6E47A1}" srcOrd="0" destOrd="0" presId="urn:microsoft.com/office/officeart/2009/layout/CirclePictureHierarchy"/>
    <dgm:cxn modelId="{FA3E85E8-8CAB-491D-9EE4-EBA91ADEC0B8}" srcId="{21DF8342-B3F4-4B40-B816-1246C7E47906}" destId="{5D3090B3-35CA-45A4-B49A-7AE6BD68BC6B}" srcOrd="1" destOrd="0" parTransId="{3FF585F7-DCA4-4456-8B22-B6636B2397E9}" sibTransId="{793CCFC7-B541-4CBA-9EC4-1192E18F4F85}"/>
    <dgm:cxn modelId="{B33066FD-6C74-4DCC-9F7F-DFEDD83CEE0D}" srcId="{21DF8342-B3F4-4B40-B816-1246C7E47906}" destId="{78B95E38-5869-4723-9E77-D558023F89D7}" srcOrd="0" destOrd="0" parTransId="{22A72AE7-581C-497F-8090-312C286A892E}" sibTransId="{3E8FAFF6-D4E4-4046-AB26-E1289D7ACE29}"/>
    <dgm:cxn modelId="{BB0569A8-D9BB-4CBF-9C68-750238A0A457}" type="presParOf" srcId="{EE308CCA-A3B2-4E82-8E9F-EA257B8A9637}" destId="{4EDC54F1-42B2-4727-920C-E211D4E5D87D}" srcOrd="0" destOrd="0" presId="urn:microsoft.com/office/officeart/2009/layout/CirclePictureHierarchy"/>
    <dgm:cxn modelId="{E59289D5-106D-43D2-9D8E-F4965D260416}" type="presParOf" srcId="{4EDC54F1-42B2-4727-920C-E211D4E5D87D}" destId="{C6F7A44A-098A-4E7E-A859-D3F026E698F3}" srcOrd="0" destOrd="0" presId="urn:microsoft.com/office/officeart/2009/layout/CirclePictureHierarchy"/>
    <dgm:cxn modelId="{67F74FA7-E4BC-4E20-BBC8-D77C4A95329D}" type="presParOf" srcId="{C6F7A44A-098A-4E7E-A859-D3F026E698F3}" destId="{454060D8-8D37-4561-94B7-C68DCAEA411D}" srcOrd="0" destOrd="0" presId="urn:microsoft.com/office/officeart/2009/layout/CirclePictureHierarchy"/>
    <dgm:cxn modelId="{47F8B34B-2EC9-4534-B212-DE9E4941E59D}" type="presParOf" srcId="{C6F7A44A-098A-4E7E-A859-D3F026E698F3}" destId="{A38099E7-C6A6-4E79-9DE7-CE182F6E47A1}" srcOrd="1" destOrd="0" presId="urn:microsoft.com/office/officeart/2009/layout/CirclePictureHierarchy"/>
    <dgm:cxn modelId="{3221A914-1812-4E85-8488-A484BDC07A20}" type="presParOf" srcId="{4EDC54F1-42B2-4727-920C-E211D4E5D87D}" destId="{5A901DC4-1DF6-4799-99DB-130338609A81}" srcOrd="1" destOrd="0" presId="urn:microsoft.com/office/officeart/2009/layout/CirclePictureHierarchy"/>
    <dgm:cxn modelId="{D3D1BE36-1E9B-486A-9390-157B2AAF2D42}" type="presParOf" srcId="{EE308CCA-A3B2-4E82-8E9F-EA257B8A9637}" destId="{F7917A61-F9FC-4112-8B90-4FAD505077B5}" srcOrd="1" destOrd="0" presId="urn:microsoft.com/office/officeart/2009/layout/CirclePictureHierarchy"/>
    <dgm:cxn modelId="{16AC2ADB-EC75-4D7E-9F3C-3013C5AFA3C4}" type="presParOf" srcId="{F7917A61-F9FC-4112-8B90-4FAD505077B5}" destId="{AC11413E-5DA6-49EC-B9E8-B5F4084D10E2}" srcOrd="0" destOrd="0" presId="urn:microsoft.com/office/officeart/2009/layout/CirclePictureHierarchy"/>
    <dgm:cxn modelId="{483E9D2E-590D-46D9-A723-5834E252FE7B}" type="presParOf" srcId="{AC11413E-5DA6-49EC-B9E8-B5F4084D10E2}" destId="{9D2512F5-8D7D-474A-B59B-2F83EBFDA369}" srcOrd="0" destOrd="0" presId="urn:microsoft.com/office/officeart/2009/layout/CirclePictureHierarchy"/>
    <dgm:cxn modelId="{EEA61A34-6116-4072-B5B1-07A0C9579AC2}" type="presParOf" srcId="{AC11413E-5DA6-49EC-B9E8-B5F4084D10E2}" destId="{24EFBDB0-ACC8-45F3-8F05-EAB91E981F05}" srcOrd="1" destOrd="0" presId="urn:microsoft.com/office/officeart/2009/layout/CirclePictureHierarchy"/>
    <dgm:cxn modelId="{D2480BBA-30E8-4580-9B96-7F69640915E7}" type="presParOf" srcId="{F7917A61-F9FC-4112-8B90-4FAD505077B5}" destId="{C13D4276-90C7-49C3-BCFA-3DF5F73093D0}" srcOrd="1" destOrd="0" presId="urn:microsoft.com/office/officeart/2009/layout/CirclePictureHierarchy"/>
    <dgm:cxn modelId="{B9BF69AB-7765-4C01-9CE6-B248EF71771A}" type="presParOf" srcId="{EE308CCA-A3B2-4E82-8E9F-EA257B8A9637}" destId="{51E9E183-15F0-4341-A50C-A0BAF5D26B41}" srcOrd="2" destOrd="0" presId="urn:microsoft.com/office/officeart/2009/layout/CirclePictureHierarchy"/>
    <dgm:cxn modelId="{D0801822-DC54-4F2F-8768-555BC8EDD034}" type="presParOf" srcId="{51E9E183-15F0-4341-A50C-A0BAF5D26B41}" destId="{3BFC792E-EE6C-48C0-A6B6-17E8A033D319}" srcOrd="0" destOrd="0" presId="urn:microsoft.com/office/officeart/2009/layout/CirclePictureHierarchy"/>
    <dgm:cxn modelId="{D008B4B4-1E0F-4DAB-84AA-53FC460B7342}" type="presParOf" srcId="{3BFC792E-EE6C-48C0-A6B6-17E8A033D319}" destId="{E2242959-9CE7-4AF2-8500-655AF39F6757}" srcOrd="0" destOrd="0" presId="urn:microsoft.com/office/officeart/2009/layout/CirclePictureHierarchy"/>
    <dgm:cxn modelId="{0415ECAF-9808-406C-B562-8955BA6CA95E}" type="presParOf" srcId="{3BFC792E-EE6C-48C0-A6B6-17E8A033D319}" destId="{A4485EEC-FFBC-4616-97C3-B9AC8B9C1CAD}" srcOrd="1" destOrd="0" presId="urn:microsoft.com/office/officeart/2009/layout/CirclePictureHierarchy"/>
    <dgm:cxn modelId="{411432A0-37F0-4AA2-B88F-7C49B12B3467}" type="presParOf" srcId="{51E9E183-15F0-4341-A50C-A0BAF5D26B41}" destId="{12417D69-2026-42F4-B1BA-92114E9AE60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C78668-870D-48FF-881E-9D7CF0A6569D}" type="doc">
      <dgm:prSet loTypeId="urn:microsoft.com/office/officeart/2009/layout/CirclePictureHierarchy" loCatId="picture" qsTypeId="urn:microsoft.com/office/officeart/2005/8/quickstyle/simple1" qsCatId="simple" csTypeId="urn:microsoft.com/office/officeart/2005/8/colors/accent0_3" csCatId="mainScheme" phldr="1"/>
      <dgm:spPr/>
      <dgm:t>
        <a:bodyPr/>
        <a:lstStyle/>
        <a:p>
          <a:endParaRPr lang="en-US"/>
        </a:p>
      </dgm:t>
    </dgm:pt>
    <dgm:pt modelId="{CBEB565B-9B28-4EAB-88F3-E8C5B55752EC}">
      <dgm:prSet custT="1"/>
      <dgm:spPr/>
      <dgm:t>
        <a:bodyPr/>
        <a:lstStyle/>
        <a:p>
          <a:pPr>
            <a:defRPr cap="all"/>
          </a:pPr>
          <a:r>
            <a:rPr lang="en-US" sz="5400" b="0" dirty="0">
              <a:solidFill>
                <a:schemeClr val="bg1"/>
              </a:solidFill>
            </a:rPr>
            <a:t>AlphaGo beats world champion in GO</a:t>
          </a:r>
          <a:endParaRPr lang="en-US" sz="5400" dirty="0">
            <a:solidFill>
              <a:schemeClr val="bg1"/>
            </a:solidFill>
          </a:endParaRPr>
        </a:p>
      </dgm:t>
    </dgm:pt>
    <dgm:pt modelId="{6ADD6DF8-AD96-4FB8-A215-FDDDF66263B5}" type="parTrans" cxnId="{43DAA276-80D0-443F-AE64-EFD5A3A4A9B8}">
      <dgm:prSet/>
      <dgm:spPr/>
      <dgm:t>
        <a:bodyPr/>
        <a:lstStyle/>
        <a:p>
          <a:endParaRPr lang="en-US" sz="5400">
            <a:solidFill>
              <a:schemeClr val="bg1"/>
            </a:solidFill>
          </a:endParaRPr>
        </a:p>
      </dgm:t>
    </dgm:pt>
    <dgm:pt modelId="{AB66B892-0D24-43BC-86E8-2E4072AA7606}" type="sibTrans" cxnId="{43DAA276-80D0-443F-AE64-EFD5A3A4A9B8}">
      <dgm:prSet/>
      <dgm:spPr/>
      <dgm:t>
        <a:bodyPr/>
        <a:lstStyle/>
        <a:p>
          <a:endParaRPr lang="en-US" sz="5400">
            <a:solidFill>
              <a:schemeClr val="bg1"/>
            </a:solidFill>
          </a:endParaRPr>
        </a:p>
      </dgm:t>
    </dgm:pt>
    <dgm:pt modelId="{A6281BC4-4AC3-41BE-9646-7A856BF4E70B}">
      <dgm:prSet custT="1"/>
      <dgm:spPr/>
      <dgm:t>
        <a:bodyPr/>
        <a:lstStyle/>
        <a:p>
          <a:pPr>
            <a:defRPr cap="all"/>
          </a:pPr>
          <a:r>
            <a:rPr lang="en-US" sz="5400" b="0">
              <a:solidFill>
                <a:schemeClr val="bg1"/>
              </a:solidFill>
            </a:rPr>
            <a:t>AI bots beat professional videogamers</a:t>
          </a:r>
          <a:endParaRPr lang="en-US" sz="5400">
            <a:solidFill>
              <a:schemeClr val="bg1"/>
            </a:solidFill>
          </a:endParaRPr>
        </a:p>
      </dgm:t>
    </dgm:pt>
    <dgm:pt modelId="{4594D2BB-BC85-4FB4-A2FD-7EEC841A3EAC}" type="parTrans" cxnId="{A2D65C4C-1F47-4BFC-BA5F-99D3D77961FB}">
      <dgm:prSet/>
      <dgm:spPr/>
      <dgm:t>
        <a:bodyPr/>
        <a:lstStyle/>
        <a:p>
          <a:endParaRPr lang="en-US" sz="5400">
            <a:solidFill>
              <a:schemeClr val="bg1"/>
            </a:solidFill>
          </a:endParaRPr>
        </a:p>
      </dgm:t>
    </dgm:pt>
    <dgm:pt modelId="{8C0472D2-161F-4AC6-9D7F-5D7DEFA90244}" type="sibTrans" cxnId="{A2D65C4C-1F47-4BFC-BA5F-99D3D77961FB}">
      <dgm:prSet/>
      <dgm:spPr/>
      <dgm:t>
        <a:bodyPr/>
        <a:lstStyle/>
        <a:p>
          <a:endParaRPr lang="en-US" sz="5400">
            <a:solidFill>
              <a:schemeClr val="bg1"/>
            </a:solidFill>
          </a:endParaRPr>
        </a:p>
      </dgm:t>
    </dgm:pt>
    <dgm:pt modelId="{026979BA-66BC-4F8F-9D28-33C0C79BCCBE}">
      <dgm:prSet custT="1"/>
      <dgm:spPr/>
      <dgm:t>
        <a:bodyPr/>
        <a:lstStyle/>
        <a:p>
          <a:pPr>
            <a:defRPr cap="all"/>
          </a:pPr>
          <a:r>
            <a:rPr lang="en-US" sz="5400" b="0">
              <a:solidFill>
                <a:schemeClr val="bg1"/>
              </a:solidFill>
            </a:rPr>
            <a:t>Stock Trading Robots</a:t>
          </a:r>
          <a:endParaRPr lang="en-US" sz="5400">
            <a:solidFill>
              <a:schemeClr val="bg1"/>
            </a:solidFill>
          </a:endParaRPr>
        </a:p>
      </dgm:t>
    </dgm:pt>
    <dgm:pt modelId="{E076980C-DD18-47C5-8F45-C8784B844696}" type="parTrans" cxnId="{59A3B964-E64E-4795-9EAA-6CEEB1260859}">
      <dgm:prSet/>
      <dgm:spPr/>
      <dgm:t>
        <a:bodyPr/>
        <a:lstStyle/>
        <a:p>
          <a:endParaRPr lang="en-US" sz="5400">
            <a:solidFill>
              <a:schemeClr val="bg1"/>
            </a:solidFill>
          </a:endParaRPr>
        </a:p>
      </dgm:t>
    </dgm:pt>
    <dgm:pt modelId="{CA1AF1FF-5080-42B7-AD87-4823B6B08F7C}" type="sibTrans" cxnId="{59A3B964-E64E-4795-9EAA-6CEEB1260859}">
      <dgm:prSet/>
      <dgm:spPr/>
      <dgm:t>
        <a:bodyPr/>
        <a:lstStyle/>
        <a:p>
          <a:endParaRPr lang="en-US" sz="5400">
            <a:solidFill>
              <a:schemeClr val="bg1"/>
            </a:solidFill>
          </a:endParaRPr>
        </a:p>
      </dgm:t>
    </dgm:pt>
    <dgm:pt modelId="{37AEA23E-20B2-4707-8971-DBA095A57BFA}" type="pres">
      <dgm:prSet presAssocID="{85C78668-870D-48FF-881E-9D7CF0A6569D}" presName="hierChild1" presStyleCnt="0">
        <dgm:presLayoutVars>
          <dgm:chPref val="1"/>
          <dgm:dir/>
          <dgm:animOne val="branch"/>
          <dgm:animLvl val="lvl"/>
          <dgm:resizeHandles/>
        </dgm:presLayoutVars>
      </dgm:prSet>
      <dgm:spPr/>
    </dgm:pt>
    <dgm:pt modelId="{2FBA915A-6F31-4D97-8AF3-8E628EDA6726}" type="pres">
      <dgm:prSet presAssocID="{CBEB565B-9B28-4EAB-88F3-E8C5B55752EC}" presName="hierRoot1" presStyleCnt="0"/>
      <dgm:spPr/>
    </dgm:pt>
    <dgm:pt modelId="{D035FD03-203A-4431-AB45-951E97F6A765}" type="pres">
      <dgm:prSet presAssocID="{CBEB565B-9B28-4EAB-88F3-E8C5B55752EC}" presName="composite" presStyleCnt="0"/>
      <dgm:spPr/>
    </dgm:pt>
    <dgm:pt modelId="{5F5EF174-61BE-4781-A33E-5AA579AC772B}" type="pres">
      <dgm:prSet presAssocID="{CBEB565B-9B28-4EAB-88F3-E8C5B55752EC}" presName="image" presStyleLbl="node0"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CA6F2007-4C64-40C7-87CB-5E2485BC2D97}" type="pres">
      <dgm:prSet presAssocID="{CBEB565B-9B28-4EAB-88F3-E8C5B55752EC}" presName="text" presStyleLbl="revTx" presStyleIdx="0" presStyleCnt="3">
        <dgm:presLayoutVars>
          <dgm:chPref val="3"/>
        </dgm:presLayoutVars>
      </dgm:prSet>
      <dgm:spPr/>
    </dgm:pt>
    <dgm:pt modelId="{01E4C362-18C0-477A-BF64-65D50EE2180E}" type="pres">
      <dgm:prSet presAssocID="{CBEB565B-9B28-4EAB-88F3-E8C5B55752EC}" presName="hierChild2" presStyleCnt="0"/>
      <dgm:spPr/>
    </dgm:pt>
    <dgm:pt modelId="{6676C53F-6551-4477-A5AB-B4332BB35FA1}" type="pres">
      <dgm:prSet presAssocID="{A6281BC4-4AC3-41BE-9646-7A856BF4E70B}" presName="hierRoot1" presStyleCnt="0"/>
      <dgm:spPr/>
    </dgm:pt>
    <dgm:pt modelId="{7ACC2D14-8AD8-4D49-99B5-0ED020754BA5}" type="pres">
      <dgm:prSet presAssocID="{A6281BC4-4AC3-41BE-9646-7A856BF4E70B}" presName="composite" presStyleCnt="0"/>
      <dgm:spPr/>
    </dgm:pt>
    <dgm:pt modelId="{81BBB5E7-D5E1-4B57-8533-A329406E6B81}" type="pres">
      <dgm:prSet presAssocID="{A6281BC4-4AC3-41BE-9646-7A856BF4E70B}" presName="image" presStyleLbl="node0"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ame controller"/>
        </a:ext>
      </dgm:extLst>
    </dgm:pt>
    <dgm:pt modelId="{E35570E3-CAA4-44A7-AC95-465DFDBAA8F3}" type="pres">
      <dgm:prSet presAssocID="{A6281BC4-4AC3-41BE-9646-7A856BF4E70B}" presName="text" presStyleLbl="revTx" presStyleIdx="1" presStyleCnt="3">
        <dgm:presLayoutVars>
          <dgm:chPref val="3"/>
        </dgm:presLayoutVars>
      </dgm:prSet>
      <dgm:spPr/>
    </dgm:pt>
    <dgm:pt modelId="{DEA065E6-D90F-43B1-8797-97664ADE332E}" type="pres">
      <dgm:prSet presAssocID="{A6281BC4-4AC3-41BE-9646-7A856BF4E70B}" presName="hierChild2" presStyleCnt="0"/>
      <dgm:spPr/>
    </dgm:pt>
    <dgm:pt modelId="{0EEFC2D7-9EF8-4172-97C1-20CEF5C705EE}" type="pres">
      <dgm:prSet presAssocID="{026979BA-66BC-4F8F-9D28-33C0C79BCCBE}" presName="hierRoot1" presStyleCnt="0"/>
      <dgm:spPr/>
    </dgm:pt>
    <dgm:pt modelId="{AED6C32D-7C16-4B5B-9D75-0DA2D3471602}" type="pres">
      <dgm:prSet presAssocID="{026979BA-66BC-4F8F-9D28-33C0C79BCCBE}" presName="composite" presStyleCnt="0"/>
      <dgm:spPr/>
    </dgm:pt>
    <dgm:pt modelId="{4FE5E5F0-6CB6-4F36-A29A-5AB2A0B79EBF}" type="pres">
      <dgm:prSet presAssocID="{026979BA-66BC-4F8F-9D28-33C0C79BCCBE}" presName="image" presStyleLbl="node0"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EE470540-4FAA-4979-AB09-9C21A598034D}" type="pres">
      <dgm:prSet presAssocID="{026979BA-66BC-4F8F-9D28-33C0C79BCCBE}" presName="text" presStyleLbl="revTx" presStyleIdx="2" presStyleCnt="3">
        <dgm:presLayoutVars>
          <dgm:chPref val="3"/>
        </dgm:presLayoutVars>
      </dgm:prSet>
      <dgm:spPr/>
    </dgm:pt>
    <dgm:pt modelId="{79B46484-C354-492D-AC62-42281CEBF25B}" type="pres">
      <dgm:prSet presAssocID="{026979BA-66BC-4F8F-9D28-33C0C79BCCBE}" presName="hierChild2" presStyleCnt="0"/>
      <dgm:spPr/>
    </dgm:pt>
  </dgm:ptLst>
  <dgm:cxnLst>
    <dgm:cxn modelId="{4205072E-0D98-4154-A909-775021C9D23B}" type="presOf" srcId="{A6281BC4-4AC3-41BE-9646-7A856BF4E70B}" destId="{E35570E3-CAA4-44A7-AC95-465DFDBAA8F3}" srcOrd="0" destOrd="0" presId="urn:microsoft.com/office/officeart/2009/layout/CirclePictureHierarchy"/>
    <dgm:cxn modelId="{59A3B964-E64E-4795-9EAA-6CEEB1260859}" srcId="{85C78668-870D-48FF-881E-9D7CF0A6569D}" destId="{026979BA-66BC-4F8F-9D28-33C0C79BCCBE}" srcOrd="2" destOrd="0" parTransId="{E076980C-DD18-47C5-8F45-C8784B844696}" sibTransId="{CA1AF1FF-5080-42B7-AD87-4823B6B08F7C}"/>
    <dgm:cxn modelId="{A2D65C4C-1F47-4BFC-BA5F-99D3D77961FB}" srcId="{85C78668-870D-48FF-881E-9D7CF0A6569D}" destId="{A6281BC4-4AC3-41BE-9646-7A856BF4E70B}" srcOrd="1" destOrd="0" parTransId="{4594D2BB-BC85-4FB4-A2FD-7EEC841A3EAC}" sibTransId="{8C0472D2-161F-4AC6-9D7F-5D7DEFA90244}"/>
    <dgm:cxn modelId="{6DE85255-9A1F-4B87-84A9-513701CE9CD8}" type="presOf" srcId="{026979BA-66BC-4F8F-9D28-33C0C79BCCBE}" destId="{EE470540-4FAA-4979-AB09-9C21A598034D}" srcOrd="0" destOrd="0" presId="urn:microsoft.com/office/officeart/2009/layout/CirclePictureHierarchy"/>
    <dgm:cxn modelId="{43DAA276-80D0-443F-AE64-EFD5A3A4A9B8}" srcId="{85C78668-870D-48FF-881E-9D7CF0A6569D}" destId="{CBEB565B-9B28-4EAB-88F3-E8C5B55752EC}" srcOrd="0" destOrd="0" parTransId="{6ADD6DF8-AD96-4FB8-A215-FDDDF66263B5}" sibTransId="{AB66B892-0D24-43BC-86E8-2E4072AA7606}"/>
    <dgm:cxn modelId="{B4D2867E-BCC9-4B3C-A770-A63866D32991}" type="presOf" srcId="{CBEB565B-9B28-4EAB-88F3-E8C5B55752EC}" destId="{CA6F2007-4C64-40C7-87CB-5E2485BC2D97}" srcOrd="0" destOrd="0" presId="urn:microsoft.com/office/officeart/2009/layout/CirclePictureHierarchy"/>
    <dgm:cxn modelId="{7C8382C1-6ECA-43F3-92AA-8CD2E7718D10}" type="presOf" srcId="{85C78668-870D-48FF-881E-9D7CF0A6569D}" destId="{37AEA23E-20B2-4707-8971-DBA095A57BFA}" srcOrd="0" destOrd="0" presId="urn:microsoft.com/office/officeart/2009/layout/CirclePictureHierarchy"/>
    <dgm:cxn modelId="{15CE0885-764D-4248-84EB-BDB4C016E4FA}" type="presParOf" srcId="{37AEA23E-20B2-4707-8971-DBA095A57BFA}" destId="{2FBA915A-6F31-4D97-8AF3-8E628EDA6726}" srcOrd="0" destOrd="0" presId="urn:microsoft.com/office/officeart/2009/layout/CirclePictureHierarchy"/>
    <dgm:cxn modelId="{9AAF277C-474B-4B51-989B-3A21E1F1D717}" type="presParOf" srcId="{2FBA915A-6F31-4D97-8AF3-8E628EDA6726}" destId="{D035FD03-203A-4431-AB45-951E97F6A765}" srcOrd="0" destOrd="0" presId="urn:microsoft.com/office/officeart/2009/layout/CirclePictureHierarchy"/>
    <dgm:cxn modelId="{E79958FB-8547-4DDD-9432-FE9D2E0DB1DC}" type="presParOf" srcId="{D035FD03-203A-4431-AB45-951E97F6A765}" destId="{5F5EF174-61BE-4781-A33E-5AA579AC772B}" srcOrd="0" destOrd="0" presId="urn:microsoft.com/office/officeart/2009/layout/CirclePictureHierarchy"/>
    <dgm:cxn modelId="{ACA8CA2B-43E4-43C8-81C5-F97D55FDCE19}" type="presParOf" srcId="{D035FD03-203A-4431-AB45-951E97F6A765}" destId="{CA6F2007-4C64-40C7-87CB-5E2485BC2D97}" srcOrd="1" destOrd="0" presId="urn:microsoft.com/office/officeart/2009/layout/CirclePictureHierarchy"/>
    <dgm:cxn modelId="{4B2A1B27-C018-417A-B83E-98EBB75EC90F}" type="presParOf" srcId="{2FBA915A-6F31-4D97-8AF3-8E628EDA6726}" destId="{01E4C362-18C0-477A-BF64-65D50EE2180E}" srcOrd="1" destOrd="0" presId="urn:microsoft.com/office/officeart/2009/layout/CirclePictureHierarchy"/>
    <dgm:cxn modelId="{EA01993A-4A14-49C6-A62A-A56C21F1D764}" type="presParOf" srcId="{37AEA23E-20B2-4707-8971-DBA095A57BFA}" destId="{6676C53F-6551-4477-A5AB-B4332BB35FA1}" srcOrd="1" destOrd="0" presId="urn:microsoft.com/office/officeart/2009/layout/CirclePictureHierarchy"/>
    <dgm:cxn modelId="{509DCE51-0ABB-403F-82D3-24C1CC91DE8A}" type="presParOf" srcId="{6676C53F-6551-4477-A5AB-B4332BB35FA1}" destId="{7ACC2D14-8AD8-4D49-99B5-0ED020754BA5}" srcOrd="0" destOrd="0" presId="urn:microsoft.com/office/officeart/2009/layout/CirclePictureHierarchy"/>
    <dgm:cxn modelId="{3AFA7DD1-3A85-4651-A1BC-694763A1AEE4}" type="presParOf" srcId="{7ACC2D14-8AD8-4D49-99B5-0ED020754BA5}" destId="{81BBB5E7-D5E1-4B57-8533-A329406E6B81}" srcOrd="0" destOrd="0" presId="urn:microsoft.com/office/officeart/2009/layout/CirclePictureHierarchy"/>
    <dgm:cxn modelId="{92E7BFD3-B507-4181-8727-D5B6F56D8E48}" type="presParOf" srcId="{7ACC2D14-8AD8-4D49-99B5-0ED020754BA5}" destId="{E35570E3-CAA4-44A7-AC95-465DFDBAA8F3}" srcOrd="1" destOrd="0" presId="urn:microsoft.com/office/officeart/2009/layout/CirclePictureHierarchy"/>
    <dgm:cxn modelId="{98AAC03F-0315-4977-A930-8743C0189ED6}" type="presParOf" srcId="{6676C53F-6551-4477-A5AB-B4332BB35FA1}" destId="{DEA065E6-D90F-43B1-8797-97664ADE332E}" srcOrd="1" destOrd="0" presId="urn:microsoft.com/office/officeart/2009/layout/CirclePictureHierarchy"/>
    <dgm:cxn modelId="{53BA8F53-E4AE-4436-88F2-2D3067C06BE6}" type="presParOf" srcId="{37AEA23E-20B2-4707-8971-DBA095A57BFA}" destId="{0EEFC2D7-9EF8-4172-97C1-20CEF5C705EE}" srcOrd="2" destOrd="0" presId="urn:microsoft.com/office/officeart/2009/layout/CirclePictureHierarchy"/>
    <dgm:cxn modelId="{FA4A3B39-0B74-46AD-A823-2B13683F04DE}" type="presParOf" srcId="{0EEFC2D7-9EF8-4172-97C1-20CEF5C705EE}" destId="{AED6C32D-7C16-4B5B-9D75-0DA2D3471602}" srcOrd="0" destOrd="0" presId="urn:microsoft.com/office/officeart/2009/layout/CirclePictureHierarchy"/>
    <dgm:cxn modelId="{812B14B8-1927-49E4-9C43-64C1387719FD}" type="presParOf" srcId="{AED6C32D-7C16-4B5B-9D75-0DA2D3471602}" destId="{4FE5E5F0-6CB6-4F36-A29A-5AB2A0B79EBF}" srcOrd="0" destOrd="0" presId="urn:microsoft.com/office/officeart/2009/layout/CirclePictureHierarchy"/>
    <dgm:cxn modelId="{1299C820-DC3D-4BB1-A0CB-27ADEAF3A8BF}" type="presParOf" srcId="{AED6C32D-7C16-4B5B-9D75-0DA2D3471602}" destId="{EE470540-4FAA-4979-AB09-9C21A598034D}" srcOrd="1" destOrd="0" presId="urn:microsoft.com/office/officeart/2009/layout/CirclePictureHierarchy"/>
    <dgm:cxn modelId="{06180D35-36AE-415C-850F-4E65575425F0}" type="presParOf" srcId="{0EEFC2D7-9EF8-4172-97C1-20CEF5C705EE}" destId="{79B46484-C354-492D-AC62-42281CEBF25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EFFA1ED-22A6-414C-B644-44B5C220B35C}"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US"/>
        </a:p>
      </dgm:t>
    </dgm:pt>
    <dgm:pt modelId="{95D3BA2B-D6B3-45BC-ADF4-022C3D1280BF}">
      <dgm:prSet custT="1"/>
      <dgm:spPr>
        <a:solidFill>
          <a:schemeClr val="tx2">
            <a:lumMod val="20000"/>
            <a:lumOff val="80000"/>
          </a:schemeClr>
        </a:solidFill>
        <a:ln>
          <a:solidFill>
            <a:schemeClr val="tx2">
              <a:lumMod val="50000"/>
            </a:schemeClr>
          </a:solidFill>
        </a:ln>
        <a:effectLst/>
      </dgm:spPr>
      <dgm:t>
        <a:bodyPr/>
        <a:lstStyle/>
        <a:p>
          <a:r>
            <a:rPr lang="en-US" sz="5400" b="0" dirty="0">
              <a:solidFill>
                <a:schemeClr val="bg1"/>
              </a:solidFill>
            </a:rPr>
            <a:t>“Hello World” of Deep Learning</a:t>
          </a:r>
          <a:endParaRPr lang="en-US" sz="5400" dirty="0">
            <a:solidFill>
              <a:schemeClr val="bg1"/>
            </a:solidFill>
          </a:endParaRPr>
        </a:p>
      </dgm:t>
    </dgm:pt>
    <dgm:pt modelId="{B9458429-BE32-4EB3-9605-629494753C13}" type="parTrans" cxnId="{A3C6CB58-4D3F-493F-AD3A-21EC3FF39FC2}">
      <dgm:prSet/>
      <dgm:spPr/>
      <dgm:t>
        <a:bodyPr/>
        <a:lstStyle/>
        <a:p>
          <a:endParaRPr lang="en-US" sz="5400">
            <a:solidFill>
              <a:schemeClr val="bg1"/>
            </a:solidFill>
          </a:endParaRPr>
        </a:p>
      </dgm:t>
    </dgm:pt>
    <dgm:pt modelId="{A904BB4C-7046-4625-9705-34F009D8D26D}" type="sibTrans" cxnId="{A3C6CB58-4D3F-493F-AD3A-21EC3FF39FC2}">
      <dgm:prSet custT="1"/>
      <dgm:spPr>
        <a:solidFill>
          <a:srgbClr val="76B900"/>
        </a:solidFill>
      </dgm:spPr>
      <dgm:t>
        <a:bodyPr/>
        <a:lstStyle/>
        <a:p>
          <a:endParaRPr lang="en-US" sz="5400">
            <a:solidFill>
              <a:schemeClr val="bg1"/>
            </a:solidFill>
          </a:endParaRPr>
        </a:p>
      </dgm:t>
    </dgm:pt>
    <dgm:pt modelId="{FD30442D-57D8-462E-85AE-37146CE3ADE1}">
      <dgm:prSet custT="1"/>
      <dgm:spPr>
        <a:solidFill>
          <a:schemeClr val="tx2">
            <a:lumMod val="20000"/>
            <a:lumOff val="80000"/>
          </a:schemeClr>
        </a:solidFill>
        <a:ln>
          <a:solidFill>
            <a:schemeClr val="tx2">
              <a:lumMod val="50000"/>
            </a:schemeClr>
          </a:solidFill>
        </a:ln>
        <a:effectLst/>
      </dgm:spPr>
      <dgm:t>
        <a:bodyPr/>
        <a:lstStyle/>
        <a:p>
          <a:r>
            <a:rPr lang="en-US" sz="5400" b="0" dirty="0">
              <a:solidFill>
                <a:schemeClr val="bg1"/>
              </a:solidFill>
            </a:rPr>
            <a:t>Train a more complicated model</a:t>
          </a:r>
          <a:endParaRPr lang="en-US" sz="5400" dirty="0">
            <a:solidFill>
              <a:schemeClr val="bg1"/>
            </a:solidFill>
          </a:endParaRPr>
        </a:p>
      </dgm:t>
    </dgm:pt>
    <dgm:pt modelId="{E75FD5F8-0263-4102-9AD7-4472E8EDA3F1}" type="parTrans" cxnId="{6E91753A-86D7-40A6-A00D-77F54BBA09D5}">
      <dgm:prSet/>
      <dgm:spPr/>
      <dgm:t>
        <a:bodyPr/>
        <a:lstStyle/>
        <a:p>
          <a:endParaRPr lang="en-US" sz="5400">
            <a:solidFill>
              <a:schemeClr val="bg1"/>
            </a:solidFill>
          </a:endParaRPr>
        </a:p>
      </dgm:t>
    </dgm:pt>
    <dgm:pt modelId="{71D62E6D-058F-47A3-A31C-8E4E90013B30}" type="sibTrans" cxnId="{6E91753A-86D7-40A6-A00D-77F54BBA09D5}">
      <dgm:prSet custT="1"/>
      <dgm:spPr>
        <a:solidFill>
          <a:srgbClr val="76B900"/>
        </a:solidFill>
      </dgm:spPr>
      <dgm:t>
        <a:bodyPr/>
        <a:lstStyle/>
        <a:p>
          <a:endParaRPr lang="en-US" sz="5400">
            <a:solidFill>
              <a:schemeClr val="bg1"/>
            </a:solidFill>
          </a:endParaRPr>
        </a:p>
      </dgm:t>
    </dgm:pt>
    <dgm:pt modelId="{D01B45DD-D263-4386-A7BD-3AD2ED0B30DB}">
      <dgm:prSet custT="1"/>
      <dgm:spPr>
        <a:solidFill>
          <a:schemeClr val="tx2">
            <a:lumMod val="20000"/>
            <a:lumOff val="80000"/>
          </a:schemeClr>
        </a:solidFill>
        <a:ln>
          <a:solidFill>
            <a:schemeClr val="tx2">
              <a:lumMod val="50000"/>
            </a:schemeClr>
          </a:solidFill>
        </a:ln>
        <a:effectLst/>
      </dgm:spPr>
      <dgm:t>
        <a:bodyPr/>
        <a:lstStyle/>
        <a:p>
          <a:r>
            <a:rPr lang="en-US" sz="5400" b="0" dirty="0">
              <a:solidFill>
                <a:schemeClr val="bg1"/>
              </a:solidFill>
            </a:rPr>
            <a:t>New architectures and techniques to improve performance</a:t>
          </a:r>
          <a:endParaRPr lang="en-US" sz="5400" dirty="0">
            <a:solidFill>
              <a:schemeClr val="bg1"/>
            </a:solidFill>
          </a:endParaRPr>
        </a:p>
      </dgm:t>
    </dgm:pt>
    <dgm:pt modelId="{19FF90F6-0DB1-4EF0-A6EB-C8A6C0A3634A}" type="parTrans" cxnId="{AAB87493-03E5-4800-947C-6C5796295792}">
      <dgm:prSet/>
      <dgm:spPr/>
      <dgm:t>
        <a:bodyPr/>
        <a:lstStyle/>
        <a:p>
          <a:endParaRPr lang="en-US" sz="5400">
            <a:solidFill>
              <a:schemeClr val="bg1"/>
            </a:solidFill>
          </a:endParaRPr>
        </a:p>
      </dgm:t>
    </dgm:pt>
    <dgm:pt modelId="{71356764-6C00-4D8D-B271-A6183B9F4CD8}" type="sibTrans" cxnId="{AAB87493-03E5-4800-947C-6C5796295792}">
      <dgm:prSet custT="1"/>
      <dgm:spPr>
        <a:solidFill>
          <a:srgbClr val="76B900"/>
        </a:solidFill>
      </dgm:spPr>
      <dgm:t>
        <a:bodyPr/>
        <a:lstStyle/>
        <a:p>
          <a:endParaRPr lang="en-US" sz="5400">
            <a:solidFill>
              <a:schemeClr val="bg1"/>
            </a:solidFill>
          </a:endParaRPr>
        </a:p>
      </dgm:t>
    </dgm:pt>
    <dgm:pt modelId="{3472F067-7EB4-4964-B7B0-762D900560E3}">
      <dgm:prSet custT="1"/>
      <dgm:spPr>
        <a:solidFill>
          <a:schemeClr val="tx2">
            <a:lumMod val="20000"/>
            <a:lumOff val="80000"/>
          </a:schemeClr>
        </a:solidFill>
        <a:ln>
          <a:solidFill>
            <a:schemeClr val="tx2">
              <a:lumMod val="50000"/>
            </a:schemeClr>
          </a:solidFill>
        </a:ln>
        <a:effectLst/>
      </dgm:spPr>
      <dgm:t>
        <a:bodyPr/>
        <a:lstStyle/>
        <a:p>
          <a:r>
            <a:rPr lang="en-US" sz="5400" b="0" dirty="0">
              <a:solidFill>
                <a:schemeClr val="bg1"/>
              </a:solidFill>
            </a:rPr>
            <a:t>Pre-trained models</a:t>
          </a:r>
          <a:endParaRPr lang="en-US" sz="5400" dirty="0">
            <a:solidFill>
              <a:schemeClr val="bg1"/>
            </a:solidFill>
          </a:endParaRPr>
        </a:p>
      </dgm:t>
    </dgm:pt>
    <dgm:pt modelId="{9EF3285D-78E3-4034-A54B-BC5AAE9669B9}" type="parTrans" cxnId="{0F630B9C-9AE5-4F98-B0C6-1175F95B4F24}">
      <dgm:prSet/>
      <dgm:spPr/>
      <dgm:t>
        <a:bodyPr/>
        <a:lstStyle/>
        <a:p>
          <a:endParaRPr lang="en-US" sz="5400">
            <a:solidFill>
              <a:schemeClr val="bg1"/>
            </a:solidFill>
          </a:endParaRPr>
        </a:p>
      </dgm:t>
    </dgm:pt>
    <dgm:pt modelId="{70E44783-03A9-4556-9742-0BCFA3C01BD8}" type="sibTrans" cxnId="{0F630B9C-9AE5-4F98-B0C6-1175F95B4F24}">
      <dgm:prSet custT="1"/>
      <dgm:spPr>
        <a:solidFill>
          <a:srgbClr val="76B900"/>
        </a:solidFill>
      </dgm:spPr>
      <dgm:t>
        <a:bodyPr/>
        <a:lstStyle/>
        <a:p>
          <a:endParaRPr lang="en-US" sz="5400">
            <a:solidFill>
              <a:schemeClr val="bg1"/>
            </a:solidFill>
          </a:endParaRPr>
        </a:p>
      </dgm:t>
    </dgm:pt>
    <dgm:pt modelId="{606B51C4-81DD-4E0F-8EA5-4982534453ED}">
      <dgm:prSet custT="1"/>
      <dgm:spPr>
        <a:solidFill>
          <a:schemeClr val="tx2">
            <a:lumMod val="20000"/>
            <a:lumOff val="80000"/>
          </a:schemeClr>
        </a:solidFill>
        <a:ln>
          <a:solidFill>
            <a:schemeClr val="tx2">
              <a:lumMod val="50000"/>
            </a:schemeClr>
          </a:solidFill>
        </a:ln>
        <a:effectLst/>
      </dgm:spPr>
      <dgm:t>
        <a:bodyPr/>
        <a:lstStyle/>
        <a:p>
          <a:pPr>
            <a:buFont typeface="+mj-lt"/>
            <a:buAutoNum type="arabicPeriod"/>
          </a:pPr>
          <a:r>
            <a:rPr lang="en-US" sz="5400" dirty="0">
              <a:solidFill>
                <a:schemeClr val="bg1"/>
              </a:solidFill>
            </a:rPr>
            <a:t>Transfer learning</a:t>
          </a:r>
        </a:p>
      </dgm:t>
    </dgm:pt>
    <dgm:pt modelId="{B0DFCA25-6112-42FB-A936-5B26DD4BF67F}" type="parTrans" cxnId="{EB1A6094-FE48-4A79-8036-8EAEAF2A7A22}">
      <dgm:prSet/>
      <dgm:spPr/>
      <dgm:t>
        <a:bodyPr/>
        <a:lstStyle/>
        <a:p>
          <a:endParaRPr lang="en-US" sz="5400">
            <a:solidFill>
              <a:schemeClr val="bg1"/>
            </a:solidFill>
          </a:endParaRPr>
        </a:p>
      </dgm:t>
    </dgm:pt>
    <dgm:pt modelId="{2DC4A0AE-65C2-404D-AD2B-37764771C74E}" type="sibTrans" cxnId="{EB1A6094-FE48-4A79-8036-8EAEAF2A7A22}">
      <dgm:prSet/>
      <dgm:spPr/>
      <dgm:t>
        <a:bodyPr/>
        <a:lstStyle/>
        <a:p>
          <a:endParaRPr lang="en-US" sz="5400">
            <a:solidFill>
              <a:schemeClr val="bg1"/>
            </a:solidFill>
          </a:endParaRPr>
        </a:p>
      </dgm:t>
    </dgm:pt>
    <dgm:pt modelId="{1A59CBEA-235D-482F-84A3-576CF0682805}">
      <dgm:prSet phldr="0"/>
      <dgm:spPr/>
      <dgm:t>
        <a:bodyPr/>
        <a:lstStyle/>
        <a:p>
          <a:endParaRPr lang="en-US" sz="5400" dirty="0">
            <a:solidFill>
              <a:schemeClr val="bg1"/>
            </a:solidFill>
            <a:latin typeface="Trebuchet MS"/>
          </a:endParaRPr>
        </a:p>
      </dgm:t>
    </dgm:pt>
    <dgm:pt modelId="{B902C852-2198-41B9-83AA-2CEB79A59771}" type="parTrans" cxnId="{0A2A6A2F-413A-44C1-85BC-C450ADB0FC08}">
      <dgm:prSet/>
      <dgm:spPr/>
      <dgm:t>
        <a:bodyPr/>
        <a:lstStyle/>
        <a:p>
          <a:endParaRPr lang="en-US" sz="5400">
            <a:solidFill>
              <a:schemeClr val="bg1"/>
            </a:solidFill>
          </a:endParaRPr>
        </a:p>
      </dgm:t>
    </dgm:pt>
    <dgm:pt modelId="{D9BF6954-F3DF-4AE8-BAD3-10901DC70D3D}" type="sibTrans" cxnId="{0A2A6A2F-413A-44C1-85BC-C450ADB0FC08}">
      <dgm:prSet/>
      <dgm:spPr/>
      <dgm:t>
        <a:bodyPr/>
        <a:lstStyle/>
        <a:p>
          <a:endParaRPr lang="en-US" sz="5400">
            <a:solidFill>
              <a:schemeClr val="bg1"/>
            </a:solidFill>
          </a:endParaRPr>
        </a:p>
      </dgm:t>
    </dgm:pt>
    <dgm:pt modelId="{342EB100-293C-4686-A14D-471095ACCB41}" type="pres">
      <dgm:prSet presAssocID="{9EFFA1ED-22A6-414C-B644-44B5C220B35C}" presName="outerComposite" presStyleCnt="0">
        <dgm:presLayoutVars>
          <dgm:chMax val="5"/>
          <dgm:dir/>
          <dgm:resizeHandles val="exact"/>
        </dgm:presLayoutVars>
      </dgm:prSet>
      <dgm:spPr/>
    </dgm:pt>
    <dgm:pt modelId="{A88AE1B6-3610-4885-B64D-8233408018A5}" type="pres">
      <dgm:prSet presAssocID="{9EFFA1ED-22A6-414C-B644-44B5C220B35C}" presName="dummyMaxCanvas" presStyleCnt="0">
        <dgm:presLayoutVars/>
      </dgm:prSet>
      <dgm:spPr/>
    </dgm:pt>
    <dgm:pt modelId="{539156EE-2D06-4127-87A5-3C6C53BF032D}" type="pres">
      <dgm:prSet presAssocID="{9EFFA1ED-22A6-414C-B644-44B5C220B35C}" presName="FiveNodes_1" presStyleLbl="node1" presStyleIdx="0" presStyleCnt="5" custLinFactNeighborX="-87">
        <dgm:presLayoutVars>
          <dgm:bulletEnabled val="1"/>
        </dgm:presLayoutVars>
      </dgm:prSet>
      <dgm:spPr/>
    </dgm:pt>
    <dgm:pt modelId="{1CCADE89-97AD-42FE-9557-6AA719AFD7AA}" type="pres">
      <dgm:prSet presAssocID="{9EFFA1ED-22A6-414C-B644-44B5C220B35C}" presName="FiveNodes_2" presStyleLbl="node1" presStyleIdx="1" presStyleCnt="5">
        <dgm:presLayoutVars>
          <dgm:bulletEnabled val="1"/>
        </dgm:presLayoutVars>
      </dgm:prSet>
      <dgm:spPr/>
    </dgm:pt>
    <dgm:pt modelId="{A6D96D8A-637A-460D-9EC4-0FAC79893410}" type="pres">
      <dgm:prSet presAssocID="{9EFFA1ED-22A6-414C-B644-44B5C220B35C}" presName="FiveNodes_3" presStyleLbl="node1" presStyleIdx="2" presStyleCnt="5">
        <dgm:presLayoutVars>
          <dgm:bulletEnabled val="1"/>
        </dgm:presLayoutVars>
      </dgm:prSet>
      <dgm:spPr/>
    </dgm:pt>
    <dgm:pt modelId="{FC765D7E-59C4-475E-B4DE-A43CB1FA8710}" type="pres">
      <dgm:prSet presAssocID="{9EFFA1ED-22A6-414C-B644-44B5C220B35C}" presName="FiveNodes_4" presStyleLbl="node1" presStyleIdx="3" presStyleCnt="5">
        <dgm:presLayoutVars>
          <dgm:bulletEnabled val="1"/>
        </dgm:presLayoutVars>
      </dgm:prSet>
      <dgm:spPr/>
    </dgm:pt>
    <dgm:pt modelId="{5200E7C9-BD27-4281-83F3-1F951F73BBB7}" type="pres">
      <dgm:prSet presAssocID="{9EFFA1ED-22A6-414C-B644-44B5C220B35C}" presName="FiveNodes_5" presStyleLbl="node1" presStyleIdx="4" presStyleCnt="5">
        <dgm:presLayoutVars>
          <dgm:bulletEnabled val="1"/>
        </dgm:presLayoutVars>
      </dgm:prSet>
      <dgm:spPr/>
    </dgm:pt>
    <dgm:pt modelId="{71522FE5-5BF1-4C9B-ABAB-36AACEB85391}" type="pres">
      <dgm:prSet presAssocID="{9EFFA1ED-22A6-414C-B644-44B5C220B35C}" presName="FiveConn_1-2" presStyleLbl="fgAccFollowNode1" presStyleIdx="0" presStyleCnt="4">
        <dgm:presLayoutVars>
          <dgm:bulletEnabled val="1"/>
        </dgm:presLayoutVars>
      </dgm:prSet>
      <dgm:spPr/>
    </dgm:pt>
    <dgm:pt modelId="{5EA6D199-E573-43BF-BDF0-E0CA6B38C520}" type="pres">
      <dgm:prSet presAssocID="{9EFFA1ED-22A6-414C-B644-44B5C220B35C}" presName="FiveConn_2-3" presStyleLbl="fgAccFollowNode1" presStyleIdx="1" presStyleCnt="4">
        <dgm:presLayoutVars>
          <dgm:bulletEnabled val="1"/>
        </dgm:presLayoutVars>
      </dgm:prSet>
      <dgm:spPr/>
    </dgm:pt>
    <dgm:pt modelId="{2CEF7170-21FD-41AA-8771-590E38C2BE8E}" type="pres">
      <dgm:prSet presAssocID="{9EFFA1ED-22A6-414C-B644-44B5C220B35C}" presName="FiveConn_3-4" presStyleLbl="fgAccFollowNode1" presStyleIdx="2" presStyleCnt="4">
        <dgm:presLayoutVars>
          <dgm:bulletEnabled val="1"/>
        </dgm:presLayoutVars>
      </dgm:prSet>
      <dgm:spPr/>
    </dgm:pt>
    <dgm:pt modelId="{1051A305-7713-4094-8381-990CE5EFE86B}" type="pres">
      <dgm:prSet presAssocID="{9EFFA1ED-22A6-414C-B644-44B5C220B35C}" presName="FiveConn_4-5" presStyleLbl="fgAccFollowNode1" presStyleIdx="3" presStyleCnt="4">
        <dgm:presLayoutVars>
          <dgm:bulletEnabled val="1"/>
        </dgm:presLayoutVars>
      </dgm:prSet>
      <dgm:spPr/>
    </dgm:pt>
    <dgm:pt modelId="{C679E4E3-52A4-4A1B-8031-C570933E755D}" type="pres">
      <dgm:prSet presAssocID="{9EFFA1ED-22A6-414C-B644-44B5C220B35C}" presName="FiveNodes_1_text" presStyleLbl="node1" presStyleIdx="4" presStyleCnt="5">
        <dgm:presLayoutVars>
          <dgm:bulletEnabled val="1"/>
        </dgm:presLayoutVars>
      </dgm:prSet>
      <dgm:spPr/>
    </dgm:pt>
    <dgm:pt modelId="{09802186-6649-4199-9CA8-52C4D7426F6A}" type="pres">
      <dgm:prSet presAssocID="{9EFFA1ED-22A6-414C-B644-44B5C220B35C}" presName="FiveNodes_2_text" presStyleLbl="node1" presStyleIdx="4" presStyleCnt="5">
        <dgm:presLayoutVars>
          <dgm:bulletEnabled val="1"/>
        </dgm:presLayoutVars>
      </dgm:prSet>
      <dgm:spPr/>
    </dgm:pt>
    <dgm:pt modelId="{7D86683E-23B4-4EFD-B644-A64ED93CB56F}" type="pres">
      <dgm:prSet presAssocID="{9EFFA1ED-22A6-414C-B644-44B5C220B35C}" presName="FiveNodes_3_text" presStyleLbl="node1" presStyleIdx="4" presStyleCnt="5">
        <dgm:presLayoutVars>
          <dgm:bulletEnabled val="1"/>
        </dgm:presLayoutVars>
      </dgm:prSet>
      <dgm:spPr/>
    </dgm:pt>
    <dgm:pt modelId="{BE775E68-2106-40BA-A533-F4DADC3B0E1D}" type="pres">
      <dgm:prSet presAssocID="{9EFFA1ED-22A6-414C-B644-44B5C220B35C}" presName="FiveNodes_4_text" presStyleLbl="node1" presStyleIdx="4" presStyleCnt="5">
        <dgm:presLayoutVars>
          <dgm:bulletEnabled val="1"/>
        </dgm:presLayoutVars>
      </dgm:prSet>
      <dgm:spPr/>
    </dgm:pt>
    <dgm:pt modelId="{38E5EA84-18AE-483F-89FB-9D8D4E88AD5A}" type="pres">
      <dgm:prSet presAssocID="{9EFFA1ED-22A6-414C-B644-44B5C220B35C}" presName="FiveNodes_5_text" presStyleLbl="node1" presStyleIdx="4" presStyleCnt="5">
        <dgm:presLayoutVars>
          <dgm:bulletEnabled val="1"/>
        </dgm:presLayoutVars>
      </dgm:prSet>
      <dgm:spPr/>
    </dgm:pt>
  </dgm:ptLst>
  <dgm:cxnLst>
    <dgm:cxn modelId="{47F2AD0B-E3E6-4E92-B457-1F60359430DE}" type="presOf" srcId="{3472F067-7EB4-4964-B7B0-762D900560E3}" destId="{BE775E68-2106-40BA-A533-F4DADC3B0E1D}" srcOrd="1" destOrd="0" presId="urn:microsoft.com/office/officeart/2005/8/layout/vProcess5"/>
    <dgm:cxn modelId="{FEC2842D-580B-4C2E-AE14-D0C61BC15C8B}" type="presOf" srcId="{71356764-6C00-4D8D-B271-A6183B9F4CD8}" destId="{2CEF7170-21FD-41AA-8771-590E38C2BE8E}" srcOrd="0" destOrd="0" presId="urn:microsoft.com/office/officeart/2005/8/layout/vProcess5"/>
    <dgm:cxn modelId="{0A2A6A2F-413A-44C1-85BC-C450ADB0FC08}" srcId="{9EFFA1ED-22A6-414C-B644-44B5C220B35C}" destId="{1A59CBEA-235D-482F-84A3-576CF0682805}" srcOrd="5" destOrd="0" parTransId="{B902C852-2198-41B9-83AA-2CEB79A59771}" sibTransId="{D9BF6954-F3DF-4AE8-BAD3-10901DC70D3D}"/>
    <dgm:cxn modelId="{C80E2532-8315-4537-8873-1A590A10694C}" type="presOf" srcId="{D01B45DD-D263-4386-A7BD-3AD2ED0B30DB}" destId="{A6D96D8A-637A-460D-9EC4-0FAC79893410}" srcOrd="0" destOrd="0" presId="urn:microsoft.com/office/officeart/2005/8/layout/vProcess5"/>
    <dgm:cxn modelId="{6E91753A-86D7-40A6-A00D-77F54BBA09D5}" srcId="{9EFFA1ED-22A6-414C-B644-44B5C220B35C}" destId="{FD30442D-57D8-462E-85AE-37146CE3ADE1}" srcOrd="1" destOrd="0" parTransId="{E75FD5F8-0263-4102-9AD7-4472E8EDA3F1}" sibTransId="{71D62E6D-058F-47A3-A31C-8E4E90013B30}"/>
    <dgm:cxn modelId="{CE66B63F-5618-4C90-885B-785C87DC6DBA}" type="presOf" srcId="{3472F067-7EB4-4964-B7B0-762D900560E3}" destId="{FC765D7E-59C4-475E-B4DE-A43CB1FA8710}" srcOrd="0" destOrd="0" presId="urn:microsoft.com/office/officeart/2005/8/layout/vProcess5"/>
    <dgm:cxn modelId="{044E405D-70AA-41F1-826B-E6302DC8B6C2}" type="presOf" srcId="{70E44783-03A9-4556-9742-0BCFA3C01BD8}" destId="{1051A305-7713-4094-8381-990CE5EFE86B}" srcOrd="0" destOrd="0" presId="urn:microsoft.com/office/officeart/2005/8/layout/vProcess5"/>
    <dgm:cxn modelId="{F9E60743-E93A-4C6F-83E7-90C5DB0FB438}" type="presOf" srcId="{9EFFA1ED-22A6-414C-B644-44B5C220B35C}" destId="{342EB100-293C-4686-A14D-471095ACCB41}" srcOrd="0" destOrd="0" presId="urn:microsoft.com/office/officeart/2005/8/layout/vProcess5"/>
    <dgm:cxn modelId="{DEEA3044-2A60-4749-9C7B-8D6BFB4AEEE7}" type="presOf" srcId="{FD30442D-57D8-462E-85AE-37146CE3ADE1}" destId="{1CCADE89-97AD-42FE-9557-6AA719AFD7AA}" srcOrd="0" destOrd="0" presId="urn:microsoft.com/office/officeart/2005/8/layout/vProcess5"/>
    <dgm:cxn modelId="{A3C6CB58-4D3F-493F-AD3A-21EC3FF39FC2}" srcId="{9EFFA1ED-22A6-414C-B644-44B5C220B35C}" destId="{95D3BA2B-D6B3-45BC-ADF4-022C3D1280BF}" srcOrd="0" destOrd="0" parTransId="{B9458429-BE32-4EB3-9605-629494753C13}" sibTransId="{A904BB4C-7046-4625-9705-34F009D8D26D}"/>
    <dgm:cxn modelId="{7587408A-E83A-45B6-BBDA-0605F7CFD70C}" type="presOf" srcId="{606B51C4-81DD-4E0F-8EA5-4982534453ED}" destId="{38E5EA84-18AE-483F-89FB-9D8D4E88AD5A}" srcOrd="1" destOrd="0" presId="urn:microsoft.com/office/officeart/2005/8/layout/vProcess5"/>
    <dgm:cxn modelId="{AAB87493-03E5-4800-947C-6C5796295792}" srcId="{9EFFA1ED-22A6-414C-B644-44B5C220B35C}" destId="{D01B45DD-D263-4386-A7BD-3AD2ED0B30DB}" srcOrd="2" destOrd="0" parTransId="{19FF90F6-0DB1-4EF0-A6EB-C8A6C0A3634A}" sibTransId="{71356764-6C00-4D8D-B271-A6183B9F4CD8}"/>
    <dgm:cxn modelId="{EB1A6094-FE48-4A79-8036-8EAEAF2A7A22}" srcId="{9EFFA1ED-22A6-414C-B644-44B5C220B35C}" destId="{606B51C4-81DD-4E0F-8EA5-4982534453ED}" srcOrd="4" destOrd="0" parTransId="{B0DFCA25-6112-42FB-A936-5B26DD4BF67F}" sibTransId="{2DC4A0AE-65C2-404D-AD2B-37764771C74E}"/>
    <dgm:cxn modelId="{0F630B9C-9AE5-4F98-B0C6-1175F95B4F24}" srcId="{9EFFA1ED-22A6-414C-B644-44B5C220B35C}" destId="{3472F067-7EB4-4964-B7B0-762D900560E3}" srcOrd="3" destOrd="0" parTransId="{9EF3285D-78E3-4034-A54B-BC5AAE9669B9}" sibTransId="{70E44783-03A9-4556-9742-0BCFA3C01BD8}"/>
    <dgm:cxn modelId="{AC9C76A6-560E-4C05-A7FF-2F2B58BEA61D}" type="presOf" srcId="{A904BB4C-7046-4625-9705-34F009D8D26D}" destId="{71522FE5-5BF1-4C9B-ABAB-36AACEB85391}" srcOrd="0" destOrd="0" presId="urn:microsoft.com/office/officeart/2005/8/layout/vProcess5"/>
    <dgm:cxn modelId="{8AE316AB-BE10-4D98-9DE0-301E81472C95}" type="presOf" srcId="{D01B45DD-D263-4386-A7BD-3AD2ED0B30DB}" destId="{7D86683E-23B4-4EFD-B644-A64ED93CB56F}" srcOrd="1" destOrd="0" presId="urn:microsoft.com/office/officeart/2005/8/layout/vProcess5"/>
    <dgm:cxn modelId="{CBF1AABA-8533-4AAE-B004-2475F6A7F8E7}" type="presOf" srcId="{606B51C4-81DD-4E0F-8EA5-4982534453ED}" destId="{5200E7C9-BD27-4281-83F3-1F951F73BBB7}" srcOrd="0" destOrd="0" presId="urn:microsoft.com/office/officeart/2005/8/layout/vProcess5"/>
    <dgm:cxn modelId="{F7B61ECB-CB3A-4A5E-970D-2CE32B9670B5}" type="presOf" srcId="{FD30442D-57D8-462E-85AE-37146CE3ADE1}" destId="{09802186-6649-4199-9CA8-52C4D7426F6A}" srcOrd="1" destOrd="0" presId="urn:microsoft.com/office/officeart/2005/8/layout/vProcess5"/>
    <dgm:cxn modelId="{358580CB-28B7-4931-9FF2-6BE7D05962B0}" type="presOf" srcId="{95D3BA2B-D6B3-45BC-ADF4-022C3D1280BF}" destId="{539156EE-2D06-4127-87A5-3C6C53BF032D}" srcOrd="0" destOrd="0" presId="urn:microsoft.com/office/officeart/2005/8/layout/vProcess5"/>
    <dgm:cxn modelId="{F2F727D3-2592-435B-A98D-33477259B368}" type="presOf" srcId="{71D62E6D-058F-47A3-A31C-8E4E90013B30}" destId="{5EA6D199-E573-43BF-BDF0-E0CA6B38C520}" srcOrd="0" destOrd="0" presId="urn:microsoft.com/office/officeart/2005/8/layout/vProcess5"/>
    <dgm:cxn modelId="{0C0251F2-AF06-4BD6-9372-F31C184E022B}" type="presOf" srcId="{95D3BA2B-D6B3-45BC-ADF4-022C3D1280BF}" destId="{C679E4E3-52A4-4A1B-8031-C570933E755D}" srcOrd="1" destOrd="0" presId="urn:microsoft.com/office/officeart/2005/8/layout/vProcess5"/>
    <dgm:cxn modelId="{32D3140E-6F35-4056-AFFC-45D535F7ED0C}" type="presParOf" srcId="{342EB100-293C-4686-A14D-471095ACCB41}" destId="{A88AE1B6-3610-4885-B64D-8233408018A5}" srcOrd="0" destOrd="0" presId="urn:microsoft.com/office/officeart/2005/8/layout/vProcess5"/>
    <dgm:cxn modelId="{A9716C2D-CF5F-4F11-8E63-656D55610576}" type="presParOf" srcId="{342EB100-293C-4686-A14D-471095ACCB41}" destId="{539156EE-2D06-4127-87A5-3C6C53BF032D}" srcOrd="1" destOrd="0" presId="urn:microsoft.com/office/officeart/2005/8/layout/vProcess5"/>
    <dgm:cxn modelId="{B1A917FE-3DFA-4B12-9ABC-D4FC0D0260B3}" type="presParOf" srcId="{342EB100-293C-4686-A14D-471095ACCB41}" destId="{1CCADE89-97AD-42FE-9557-6AA719AFD7AA}" srcOrd="2" destOrd="0" presId="urn:microsoft.com/office/officeart/2005/8/layout/vProcess5"/>
    <dgm:cxn modelId="{893125D0-895C-4F3F-93D3-93071CA783DA}" type="presParOf" srcId="{342EB100-293C-4686-A14D-471095ACCB41}" destId="{A6D96D8A-637A-460D-9EC4-0FAC79893410}" srcOrd="3" destOrd="0" presId="urn:microsoft.com/office/officeart/2005/8/layout/vProcess5"/>
    <dgm:cxn modelId="{CA092DD6-7544-4673-A732-6D16667782A8}" type="presParOf" srcId="{342EB100-293C-4686-A14D-471095ACCB41}" destId="{FC765D7E-59C4-475E-B4DE-A43CB1FA8710}" srcOrd="4" destOrd="0" presId="urn:microsoft.com/office/officeart/2005/8/layout/vProcess5"/>
    <dgm:cxn modelId="{70BF5E65-678F-4E6B-BE1B-33579F625E41}" type="presParOf" srcId="{342EB100-293C-4686-A14D-471095ACCB41}" destId="{5200E7C9-BD27-4281-83F3-1F951F73BBB7}" srcOrd="5" destOrd="0" presId="urn:microsoft.com/office/officeart/2005/8/layout/vProcess5"/>
    <dgm:cxn modelId="{71E52741-615B-4E0D-B663-4BAC804A200F}" type="presParOf" srcId="{342EB100-293C-4686-A14D-471095ACCB41}" destId="{71522FE5-5BF1-4C9B-ABAB-36AACEB85391}" srcOrd="6" destOrd="0" presId="urn:microsoft.com/office/officeart/2005/8/layout/vProcess5"/>
    <dgm:cxn modelId="{8751B58A-9225-4483-B571-154B88D455A6}" type="presParOf" srcId="{342EB100-293C-4686-A14D-471095ACCB41}" destId="{5EA6D199-E573-43BF-BDF0-E0CA6B38C520}" srcOrd="7" destOrd="0" presId="urn:microsoft.com/office/officeart/2005/8/layout/vProcess5"/>
    <dgm:cxn modelId="{28F80228-2447-4CEA-8BE7-3F11C4BE9449}" type="presParOf" srcId="{342EB100-293C-4686-A14D-471095ACCB41}" destId="{2CEF7170-21FD-41AA-8771-590E38C2BE8E}" srcOrd="8" destOrd="0" presId="urn:microsoft.com/office/officeart/2005/8/layout/vProcess5"/>
    <dgm:cxn modelId="{1E6C9C53-1602-46BF-B940-B4E77A76C26F}" type="presParOf" srcId="{342EB100-293C-4686-A14D-471095ACCB41}" destId="{1051A305-7713-4094-8381-990CE5EFE86B}" srcOrd="9" destOrd="0" presId="urn:microsoft.com/office/officeart/2005/8/layout/vProcess5"/>
    <dgm:cxn modelId="{F9BD260F-14EE-400F-ADC1-B08405A6C52B}" type="presParOf" srcId="{342EB100-293C-4686-A14D-471095ACCB41}" destId="{C679E4E3-52A4-4A1B-8031-C570933E755D}" srcOrd="10" destOrd="0" presId="urn:microsoft.com/office/officeart/2005/8/layout/vProcess5"/>
    <dgm:cxn modelId="{CD94ECF5-F89B-4A7B-9580-76F0A7157228}" type="presParOf" srcId="{342EB100-293C-4686-A14D-471095ACCB41}" destId="{09802186-6649-4199-9CA8-52C4D7426F6A}" srcOrd="11" destOrd="0" presId="urn:microsoft.com/office/officeart/2005/8/layout/vProcess5"/>
    <dgm:cxn modelId="{474467AF-CC08-427E-9CB6-2F7099C9B9E5}" type="presParOf" srcId="{342EB100-293C-4686-A14D-471095ACCB41}" destId="{7D86683E-23B4-4EFD-B644-A64ED93CB56F}" srcOrd="12" destOrd="0" presId="urn:microsoft.com/office/officeart/2005/8/layout/vProcess5"/>
    <dgm:cxn modelId="{04C5B326-F541-41B0-BC84-BF4941EBA19C}" type="presParOf" srcId="{342EB100-293C-4686-A14D-471095ACCB41}" destId="{BE775E68-2106-40BA-A533-F4DADC3B0E1D}" srcOrd="13" destOrd="0" presId="urn:microsoft.com/office/officeart/2005/8/layout/vProcess5"/>
    <dgm:cxn modelId="{8E347851-8C63-4CA6-9244-C8B067576194}" type="presParOf" srcId="{342EB100-293C-4686-A14D-471095ACCB41}" destId="{38E5EA84-18AE-483F-89FB-9D8D4E88AD5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5C86F83-3E57-41B8-AF8B-A07B2A364DE9}"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66D4199E-374D-45C4-9F73-148C485B7BBE}">
      <dgm:prSet custT="1"/>
      <dgm:spPr/>
      <dgm:t>
        <a:bodyPr/>
        <a:lstStyle/>
        <a:p>
          <a:pPr>
            <a:lnSpc>
              <a:spcPct val="100000"/>
            </a:lnSpc>
          </a:pPr>
          <a:r>
            <a:rPr lang="en-US" sz="5400" dirty="0">
              <a:solidFill>
                <a:schemeClr val="bg1"/>
              </a:solidFill>
            </a:rPr>
            <a:t>GPU powered cloud server</a:t>
          </a:r>
        </a:p>
      </dgm:t>
    </dgm:pt>
    <dgm:pt modelId="{AD1BB348-76F8-4E5E-96AD-BEEA9C950330}" type="parTrans" cxnId="{B8AA78D9-F39F-45AE-9F28-D8C046F465E7}">
      <dgm:prSet/>
      <dgm:spPr/>
      <dgm:t>
        <a:bodyPr/>
        <a:lstStyle/>
        <a:p>
          <a:endParaRPr lang="en-US" sz="5400">
            <a:solidFill>
              <a:schemeClr val="bg1"/>
            </a:solidFill>
          </a:endParaRPr>
        </a:p>
      </dgm:t>
    </dgm:pt>
    <dgm:pt modelId="{B2D6BB61-4CE1-430A-B3F7-28F9492370B2}" type="sibTrans" cxnId="{B8AA78D9-F39F-45AE-9F28-D8C046F465E7}">
      <dgm:prSet/>
      <dgm:spPr/>
      <dgm:t>
        <a:bodyPr/>
        <a:lstStyle/>
        <a:p>
          <a:endParaRPr lang="en-US" sz="5400">
            <a:solidFill>
              <a:schemeClr val="bg1"/>
            </a:solidFill>
          </a:endParaRPr>
        </a:p>
      </dgm:t>
    </dgm:pt>
    <dgm:pt modelId="{6ADC710D-1FD9-441E-910A-BC5981DF94BB}">
      <dgm:prSet custT="1"/>
      <dgm:spPr/>
      <dgm:t>
        <a:bodyPr/>
        <a:lstStyle/>
        <a:p>
          <a:pPr>
            <a:lnSpc>
              <a:spcPct val="100000"/>
            </a:lnSpc>
          </a:pPr>
          <a:r>
            <a:rPr lang="en-US" sz="5400" dirty="0" err="1">
              <a:solidFill>
                <a:schemeClr val="bg1"/>
              </a:solidFill>
            </a:rPr>
            <a:t>JupyterLab</a:t>
          </a:r>
          <a:r>
            <a:rPr lang="en-US" sz="5400" dirty="0">
              <a:solidFill>
                <a:schemeClr val="bg1"/>
              </a:solidFill>
            </a:rPr>
            <a:t> platform</a:t>
          </a:r>
        </a:p>
      </dgm:t>
    </dgm:pt>
    <dgm:pt modelId="{B07B776D-2477-4FCF-8D5B-C39B0D7FA6F7}" type="parTrans" cxnId="{34CE4CAB-F29F-480A-B167-0A5A856C35A9}">
      <dgm:prSet/>
      <dgm:spPr/>
      <dgm:t>
        <a:bodyPr/>
        <a:lstStyle/>
        <a:p>
          <a:endParaRPr lang="en-US" sz="5400">
            <a:solidFill>
              <a:schemeClr val="bg1"/>
            </a:solidFill>
          </a:endParaRPr>
        </a:p>
      </dgm:t>
    </dgm:pt>
    <dgm:pt modelId="{364FBC03-FC99-4AB4-A62A-8E81C46EEF5D}" type="sibTrans" cxnId="{34CE4CAB-F29F-480A-B167-0A5A856C35A9}">
      <dgm:prSet/>
      <dgm:spPr/>
      <dgm:t>
        <a:bodyPr/>
        <a:lstStyle/>
        <a:p>
          <a:endParaRPr lang="en-US" sz="5400">
            <a:solidFill>
              <a:schemeClr val="bg1"/>
            </a:solidFill>
          </a:endParaRPr>
        </a:p>
      </dgm:t>
    </dgm:pt>
    <dgm:pt modelId="{26CF6DA4-B4A8-4844-BAC7-04CF5BB63701}">
      <dgm:prSet custT="1"/>
      <dgm:spPr>
        <a:effectLst/>
      </dgm:spPr>
      <dgm:t>
        <a:bodyPr/>
        <a:lstStyle/>
        <a:p>
          <a:pPr>
            <a:lnSpc>
              <a:spcPct val="100000"/>
            </a:lnSpc>
          </a:pPr>
          <a:r>
            <a:rPr lang="en-US" sz="5400" dirty="0" err="1">
              <a:solidFill>
                <a:schemeClr val="bg1"/>
              </a:solidFill>
            </a:rPr>
            <a:t>Jupyter</a:t>
          </a:r>
          <a:r>
            <a:rPr lang="en-US" sz="5400" dirty="0">
              <a:solidFill>
                <a:schemeClr val="bg1"/>
              </a:solidFill>
            </a:rPr>
            <a:t> notebooks for interactive coding</a:t>
          </a:r>
        </a:p>
      </dgm:t>
    </dgm:pt>
    <dgm:pt modelId="{77DB2952-5065-454D-9595-56CCC1E705C8}" type="parTrans" cxnId="{7070C5C7-1F59-42F2-B10D-5A55797F4334}">
      <dgm:prSet/>
      <dgm:spPr/>
      <dgm:t>
        <a:bodyPr/>
        <a:lstStyle/>
        <a:p>
          <a:endParaRPr lang="en-US" sz="5400">
            <a:solidFill>
              <a:schemeClr val="bg1"/>
            </a:solidFill>
          </a:endParaRPr>
        </a:p>
      </dgm:t>
    </dgm:pt>
    <dgm:pt modelId="{35507A0D-53B5-47CB-8CD6-51117C23CDB0}" type="sibTrans" cxnId="{7070C5C7-1F59-42F2-B10D-5A55797F4334}">
      <dgm:prSet/>
      <dgm:spPr/>
      <dgm:t>
        <a:bodyPr/>
        <a:lstStyle/>
        <a:p>
          <a:endParaRPr lang="en-US" sz="5400">
            <a:solidFill>
              <a:schemeClr val="bg1"/>
            </a:solidFill>
          </a:endParaRPr>
        </a:p>
      </dgm:t>
    </dgm:pt>
    <dgm:pt modelId="{9E21CCCD-3FFD-4897-BBF0-B8BCE926695D}" type="pres">
      <dgm:prSet presAssocID="{C5C86F83-3E57-41B8-AF8B-A07B2A364DE9}" presName="root" presStyleCnt="0">
        <dgm:presLayoutVars>
          <dgm:dir/>
          <dgm:resizeHandles val="exact"/>
        </dgm:presLayoutVars>
      </dgm:prSet>
      <dgm:spPr/>
    </dgm:pt>
    <dgm:pt modelId="{199563B2-66C1-4EF1-B06E-4714D63112FD}" type="pres">
      <dgm:prSet presAssocID="{66D4199E-374D-45C4-9F73-148C485B7BBE}" presName="compNode" presStyleCnt="0"/>
      <dgm:spPr/>
    </dgm:pt>
    <dgm:pt modelId="{0406D1E4-B436-4B96-873D-FE4AB9071561}" type="pres">
      <dgm:prSet presAssocID="{66D4199E-374D-45C4-9F73-148C485B7BBE}" presName="bgRect" presStyleLbl="bgShp" presStyleIdx="0" presStyleCnt="3"/>
      <dgm:spPr>
        <a:solidFill>
          <a:schemeClr val="tx2">
            <a:lumMod val="20000"/>
            <a:lumOff val="80000"/>
          </a:schemeClr>
        </a:solidFill>
        <a:ln>
          <a:solidFill>
            <a:schemeClr val="tx2"/>
          </a:solidFill>
        </a:ln>
        <a:effectLst/>
      </dgm:spPr>
    </dgm:pt>
    <dgm:pt modelId="{E99DDE7A-283A-4B36-B4FD-3B7D1A7F505A}" type="pres">
      <dgm:prSet presAssocID="{66D4199E-374D-45C4-9F73-148C485B7B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a:ext>
      </dgm:extLst>
    </dgm:pt>
    <dgm:pt modelId="{2BC332E5-D066-4D92-BFB0-88CDCEC39E3C}" type="pres">
      <dgm:prSet presAssocID="{66D4199E-374D-45C4-9F73-148C485B7BBE}" presName="spaceRect" presStyleCnt="0"/>
      <dgm:spPr/>
    </dgm:pt>
    <dgm:pt modelId="{2347421C-EE90-4D65-8F31-54D51C1F6781}" type="pres">
      <dgm:prSet presAssocID="{66D4199E-374D-45C4-9F73-148C485B7BBE}" presName="parTx" presStyleLbl="revTx" presStyleIdx="0" presStyleCnt="3">
        <dgm:presLayoutVars>
          <dgm:chMax val="0"/>
          <dgm:chPref val="0"/>
        </dgm:presLayoutVars>
      </dgm:prSet>
      <dgm:spPr/>
    </dgm:pt>
    <dgm:pt modelId="{23D9988D-6B01-4344-BE17-098D1762C0F3}" type="pres">
      <dgm:prSet presAssocID="{B2D6BB61-4CE1-430A-B3F7-28F9492370B2}" presName="sibTrans" presStyleCnt="0"/>
      <dgm:spPr/>
    </dgm:pt>
    <dgm:pt modelId="{A02F45E5-88DC-431D-BF21-22FE25B74A89}" type="pres">
      <dgm:prSet presAssocID="{6ADC710D-1FD9-441E-910A-BC5981DF94BB}" presName="compNode" presStyleCnt="0"/>
      <dgm:spPr/>
    </dgm:pt>
    <dgm:pt modelId="{CB8BD7E1-F75A-4BFE-B6CB-7E3262F569BF}" type="pres">
      <dgm:prSet presAssocID="{6ADC710D-1FD9-441E-910A-BC5981DF94BB}" presName="bgRect" presStyleLbl="bgShp" presStyleIdx="1" presStyleCnt="3"/>
      <dgm:spPr>
        <a:solidFill>
          <a:schemeClr val="tx2">
            <a:lumMod val="20000"/>
            <a:lumOff val="80000"/>
          </a:schemeClr>
        </a:solidFill>
        <a:ln>
          <a:solidFill>
            <a:schemeClr val="tx2"/>
          </a:solidFill>
        </a:ln>
        <a:effectLst/>
      </dgm:spPr>
    </dgm:pt>
    <dgm:pt modelId="{B4D88791-1C99-4E36-8185-559684766344}" type="pres">
      <dgm:prSet presAssocID="{6ADC710D-1FD9-441E-910A-BC5981DF94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aptop"/>
        </a:ext>
      </dgm:extLst>
    </dgm:pt>
    <dgm:pt modelId="{10400A65-507C-4382-BF93-FDFCB02D6344}" type="pres">
      <dgm:prSet presAssocID="{6ADC710D-1FD9-441E-910A-BC5981DF94BB}" presName="spaceRect" presStyleCnt="0"/>
      <dgm:spPr/>
    </dgm:pt>
    <dgm:pt modelId="{DC73B523-31B2-4F6A-B15C-7A82BA8F7622}" type="pres">
      <dgm:prSet presAssocID="{6ADC710D-1FD9-441E-910A-BC5981DF94BB}" presName="parTx" presStyleLbl="revTx" presStyleIdx="1" presStyleCnt="3">
        <dgm:presLayoutVars>
          <dgm:chMax val="0"/>
          <dgm:chPref val="0"/>
        </dgm:presLayoutVars>
      </dgm:prSet>
      <dgm:spPr/>
    </dgm:pt>
    <dgm:pt modelId="{C9789703-F27B-4F41-9275-3E0CB9993592}" type="pres">
      <dgm:prSet presAssocID="{364FBC03-FC99-4AB4-A62A-8E81C46EEF5D}" presName="sibTrans" presStyleCnt="0"/>
      <dgm:spPr/>
    </dgm:pt>
    <dgm:pt modelId="{F253F9C6-367C-4290-9941-762825A0C8BB}" type="pres">
      <dgm:prSet presAssocID="{26CF6DA4-B4A8-4844-BAC7-04CF5BB63701}" presName="compNode" presStyleCnt="0"/>
      <dgm:spPr/>
    </dgm:pt>
    <dgm:pt modelId="{B0512196-E812-4FF3-976E-C3174A3ECFCE}" type="pres">
      <dgm:prSet presAssocID="{26CF6DA4-B4A8-4844-BAC7-04CF5BB63701}" presName="bgRect" presStyleLbl="bgShp" presStyleIdx="2" presStyleCnt="3"/>
      <dgm:spPr>
        <a:solidFill>
          <a:schemeClr val="tx2">
            <a:lumMod val="20000"/>
            <a:lumOff val="80000"/>
          </a:schemeClr>
        </a:solidFill>
        <a:ln>
          <a:solidFill>
            <a:schemeClr val="tx2"/>
          </a:solidFill>
        </a:ln>
      </dgm:spPr>
    </dgm:pt>
    <dgm:pt modelId="{C69E0816-AE2C-4BF9-ACE3-6680FA4F7452}" type="pres">
      <dgm:prSet presAssocID="{26CF6DA4-B4A8-4844-BAC7-04CF5BB637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nake"/>
        </a:ext>
      </dgm:extLst>
    </dgm:pt>
    <dgm:pt modelId="{B09C2910-F65D-448B-A8AE-5E7FF29702C0}" type="pres">
      <dgm:prSet presAssocID="{26CF6DA4-B4A8-4844-BAC7-04CF5BB63701}" presName="spaceRect" presStyleCnt="0"/>
      <dgm:spPr/>
    </dgm:pt>
    <dgm:pt modelId="{78507FC2-A7BC-4678-B1E9-5E4734962E98}" type="pres">
      <dgm:prSet presAssocID="{26CF6DA4-B4A8-4844-BAC7-04CF5BB63701}" presName="parTx" presStyleLbl="revTx" presStyleIdx="2" presStyleCnt="3">
        <dgm:presLayoutVars>
          <dgm:chMax val="0"/>
          <dgm:chPref val="0"/>
        </dgm:presLayoutVars>
      </dgm:prSet>
      <dgm:spPr/>
    </dgm:pt>
  </dgm:ptLst>
  <dgm:cxnLst>
    <dgm:cxn modelId="{8F58A40A-FF6E-45B2-A9CD-928E001D3F07}" type="presOf" srcId="{66D4199E-374D-45C4-9F73-148C485B7BBE}" destId="{2347421C-EE90-4D65-8F31-54D51C1F6781}" srcOrd="0" destOrd="0" presId="urn:microsoft.com/office/officeart/2018/2/layout/IconVerticalSolidList"/>
    <dgm:cxn modelId="{467C3011-27CA-4798-ABEF-991DA1648F93}" type="presOf" srcId="{6ADC710D-1FD9-441E-910A-BC5981DF94BB}" destId="{DC73B523-31B2-4F6A-B15C-7A82BA8F7622}" srcOrd="0" destOrd="0" presId="urn:microsoft.com/office/officeart/2018/2/layout/IconVerticalSolidList"/>
    <dgm:cxn modelId="{6D4D9B36-0B13-4B90-9850-AFCB841CEABC}" type="presOf" srcId="{C5C86F83-3E57-41B8-AF8B-A07B2A364DE9}" destId="{9E21CCCD-3FFD-4897-BBF0-B8BCE926695D}" srcOrd="0" destOrd="0" presId="urn:microsoft.com/office/officeart/2018/2/layout/IconVerticalSolidList"/>
    <dgm:cxn modelId="{EF7E656E-3216-4ED9-970B-DEEA0B20F351}" type="presOf" srcId="{26CF6DA4-B4A8-4844-BAC7-04CF5BB63701}" destId="{78507FC2-A7BC-4678-B1E9-5E4734962E98}" srcOrd="0" destOrd="0" presId="urn:microsoft.com/office/officeart/2018/2/layout/IconVerticalSolidList"/>
    <dgm:cxn modelId="{34CE4CAB-F29F-480A-B167-0A5A856C35A9}" srcId="{C5C86F83-3E57-41B8-AF8B-A07B2A364DE9}" destId="{6ADC710D-1FD9-441E-910A-BC5981DF94BB}" srcOrd="1" destOrd="0" parTransId="{B07B776D-2477-4FCF-8D5B-C39B0D7FA6F7}" sibTransId="{364FBC03-FC99-4AB4-A62A-8E81C46EEF5D}"/>
    <dgm:cxn modelId="{7070C5C7-1F59-42F2-B10D-5A55797F4334}" srcId="{C5C86F83-3E57-41B8-AF8B-A07B2A364DE9}" destId="{26CF6DA4-B4A8-4844-BAC7-04CF5BB63701}" srcOrd="2" destOrd="0" parTransId="{77DB2952-5065-454D-9595-56CCC1E705C8}" sibTransId="{35507A0D-53B5-47CB-8CD6-51117C23CDB0}"/>
    <dgm:cxn modelId="{B8AA78D9-F39F-45AE-9F28-D8C046F465E7}" srcId="{C5C86F83-3E57-41B8-AF8B-A07B2A364DE9}" destId="{66D4199E-374D-45C4-9F73-148C485B7BBE}" srcOrd="0" destOrd="0" parTransId="{AD1BB348-76F8-4E5E-96AD-BEEA9C950330}" sibTransId="{B2D6BB61-4CE1-430A-B3F7-28F9492370B2}"/>
    <dgm:cxn modelId="{C45C04C8-935F-4F7F-A20A-E7EB4BEED825}" type="presParOf" srcId="{9E21CCCD-3FFD-4897-BBF0-B8BCE926695D}" destId="{199563B2-66C1-4EF1-B06E-4714D63112FD}" srcOrd="0" destOrd="0" presId="urn:microsoft.com/office/officeart/2018/2/layout/IconVerticalSolidList"/>
    <dgm:cxn modelId="{71325F0C-56E9-4359-8668-E11E7D848E97}" type="presParOf" srcId="{199563B2-66C1-4EF1-B06E-4714D63112FD}" destId="{0406D1E4-B436-4B96-873D-FE4AB9071561}" srcOrd="0" destOrd="0" presId="urn:microsoft.com/office/officeart/2018/2/layout/IconVerticalSolidList"/>
    <dgm:cxn modelId="{4DD8764F-1052-4EE3-8073-709038A01560}" type="presParOf" srcId="{199563B2-66C1-4EF1-B06E-4714D63112FD}" destId="{E99DDE7A-283A-4B36-B4FD-3B7D1A7F505A}" srcOrd="1" destOrd="0" presId="urn:microsoft.com/office/officeart/2018/2/layout/IconVerticalSolidList"/>
    <dgm:cxn modelId="{8888FD20-FFFC-49D0-8142-6EF93F0C3CA4}" type="presParOf" srcId="{199563B2-66C1-4EF1-B06E-4714D63112FD}" destId="{2BC332E5-D066-4D92-BFB0-88CDCEC39E3C}" srcOrd="2" destOrd="0" presId="urn:microsoft.com/office/officeart/2018/2/layout/IconVerticalSolidList"/>
    <dgm:cxn modelId="{D76FBE50-2478-4A2F-9644-C6CF3E1E4C39}" type="presParOf" srcId="{199563B2-66C1-4EF1-B06E-4714D63112FD}" destId="{2347421C-EE90-4D65-8F31-54D51C1F6781}" srcOrd="3" destOrd="0" presId="urn:microsoft.com/office/officeart/2018/2/layout/IconVerticalSolidList"/>
    <dgm:cxn modelId="{A7E345A0-4DC5-4594-9CA4-57D90E511EE0}" type="presParOf" srcId="{9E21CCCD-3FFD-4897-BBF0-B8BCE926695D}" destId="{23D9988D-6B01-4344-BE17-098D1762C0F3}" srcOrd="1" destOrd="0" presId="urn:microsoft.com/office/officeart/2018/2/layout/IconVerticalSolidList"/>
    <dgm:cxn modelId="{444B61F8-52C4-44DC-96B7-9D0A4E075798}" type="presParOf" srcId="{9E21CCCD-3FFD-4897-BBF0-B8BCE926695D}" destId="{A02F45E5-88DC-431D-BF21-22FE25B74A89}" srcOrd="2" destOrd="0" presId="urn:microsoft.com/office/officeart/2018/2/layout/IconVerticalSolidList"/>
    <dgm:cxn modelId="{13ADDE05-D65E-45FA-B01D-6F5CC4DA097D}" type="presParOf" srcId="{A02F45E5-88DC-431D-BF21-22FE25B74A89}" destId="{CB8BD7E1-F75A-4BFE-B6CB-7E3262F569BF}" srcOrd="0" destOrd="0" presId="urn:microsoft.com/office/officeart/2018/2/layout/IconVerticalSolidList"/>
    <dgm:cxn modelId="{3F0FB932-CEB6-441A-8C04-F75546C91008}" type="presParOf" srcId="{A02F45E5-88DC-431D-BF21-22FE25B74A89}" destId="{B4D88791-1C99-4E36-8185-559684766344}" srcOrd="1" destOrd="0" presId="urn:microsoft.com/office/officeart/2018/2/layout/IconVerticalSolidList"/>
    <dgm:cxn modelId="{44C683B2-729C-425E-9221-E0C74B5B3ED9}" type="presParOf" srcId="{A02F45E5-88DC-431D-BF21-22FE25B74A89}" destId="{10400A65-507C-4382-BF93-FDFCB02D6344}" srcOrd="2" destOrd="0" presId="urn:microsoft.com/office/officeart/2018/2/layout/IconVerticalSolidList"/>
    <dgm:cxn modelId="{285DD52A-F725-4F25-8D31-B0A72A126E68}" type="presParOf" srcId="{A02F45E5-88DC-431D-BF21-22FE25B74A89}" destId="{DC73B523-31B2-4F6A-B15C-7A82BA8F7622}" srcOrd="3" destOrd="0" presId="urn:microsoft.com/office/officeart/2018/2/layout/IconVerticalSolidList"/>
    <dgm:cxn modelId="{61B3B947-D877-44B6-9200-7A1D83572104}" type="presParOf" srcId="{9E21CCCD-3FFD-4897-BBF0-B8BCE926695D}" destId="{C9789703-F27B-4F41-9275-3E0CB9993592}" srcOrd="3" destOrd="0" presId="urn:microsoft.com/office/officeart/2018/2/layout/IconVerticalSolidList"/>
    <dgm:cxn modelId="{FFF41EF4-6020-4221-9CDA-74470D7D088A}" type="presParOf" srcId="{9E21CCCD-3FFD-4897-BBF0-B8BCE926695D}" destId="{F253F9C6-367C-4290-9941-762825A0C8BB}" srcOrd="4" destOrd="0" presId="urn:microsoft.com/office/officeart/2018/2/layout/IconVerticalSolidList"/>
    <dgm:cxn modelId="{42A5A0F0-D68A-4ECB-82CA-EC70B332E0EF}" type="presParOf" srcId="{F253F9C6-367C-4290-9941-762825A0C8BB}" destId="{B0512196-E812-4FF3-976E-C3174A3ECFCE}" srcOrd="0" destOrd="0" presId="urn:microsoft.com/office/officeart/2018/2/layout/IconVerticalSolidList"/>
    <dgm:cxn modelId="{890E0855-B28B-4A2E-B294-4C4FAF98DFB2}" type="presParOf" srcId="{F253F9C6-367C-4290-9941-762825A0C8BB}" destId="{C69E0816-AE2C-4BF9-ACE3-6680FA4F7452}" srcOrd="1" destOrd="0" presId="urn:microsoft.com/office/officeart/2018/2/layout/IconVerticalSolidList"/>
    <dgm:cxn modelId="{92471E06-969A-4809-B624-07D3C61FF896}" type="presParOf" srcId="{F253F9C6-367C-4290-9941-762825A0C8BB}" destId="{B09C2910-F65D-448B-A8AE-5E7FF29702C0}" srcOrd="2" destOrd="0" presId="urn:microsoft.com/office/officeart/2018/2/layout/IconVerticalSolidList"/>
    <dgm:cxn modelId="{E10DB4C9-F3BF-484F-840D-C773F052D934}" type="presParOf" srcId="{F253F9C6-367C-4290-9941-762825A0C8BB}" destId="{78507FC2-A7BC-4678-B1E9-5E4734962E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2CBD1B7-125F-4891-8E35-5B3C666E5D34}" type="doc">
      <dgm:prSet loTypeId="urn:microsoft.com/office/officeart/2005/8/layout/list1" loCatId="list" qsTypeId="urn:microsoft.com/office/officeart/2005/8/quickstyle/simple2" qsCatId="simple" csTypeId="urn:microsoft.com/office/officeart/2005/8/colors/accent0_3" csCatId="mainScheme" phldr="1"/>
      <dgm:spPr/>
      <dgm:t>
        <a:bodyPr/>
        <a:lstStyle/>
        <a:p>
          <a:endParaRPr lang="en-US"/>
        </a:p>
      </dgm:t>
    </dgm:pt>
    <dgm:pt modelId="{76238D98-F3FD-4621-84BA-545AAB15993C}">
      <dgm:prSet custT="1"/>
      <dgm:spPr/>
      <dgm:t>
        <a:bodyPr/>
        <a:lstStyle/>
        <a:p>
          <a:r>
            <a:rPr lang="en-US" sz="6600" dirty="0">
              <a:solidFill>
                <a:schemeClr val="tx1"/>
              </a:solidFill>
            </a:rPr>
            <a:t>Train a network to correctly classify handwritten digits</a:t>
          </a:r>
        </a:p>
      </dgm:t>
    </dgm:pt>
    <dgm:pt modelId="{97862724-4BFB-4125-A4DB-04689493B0EC}" type="parTrans" cxnId="{6AAA5ECA-2094-40A0-A1BB-5707C586C58F}">
      <dgm:prSet/>
      <dgm:spPr/>
      <dgm:t>
        <a:bodyPr/>
        <a:lstStyle/>
        <a:p>
          <a:endParaRPr lang="en-US"/>
        </a:p>
      </dgm:t>
    </dgm:pt>
    <dgm:pt modelId="{3DDD930A-BC1C-40F7-8334-D9EE00652A97}" type="sibTrans" cxnId="{6AAA5ECA-2094-40A0-A1BB-5707C586C58F}">
      <dgm:prSet/>
      <dgm:spPr/>
      <dgm:t>
        <a:bodyPr/>
        <a:lstStyle/>
        <a:p>
          <a:endParaRPr lang="en-US"/>
        </a:p>
      </dgm:t>
    </dgm:pt>
    <dgm:pt modelId="{3EBE31E3-5C18-4019-9218-301418E78200}">
      <dgm:prSet custT="1"/>
      <dgm:spPr>
        <a:solidFill>
          <a:schemeClr val="tx2">
            <a:lumMod val="20000"/>
            <a:lumOff val="80000"/>
            <a:alpha val="90000"/>
          </a:schemeClr>
        </a:solidFill>
        <a:ln>
          <a:solidFill>
            <a:schemeClr val="tx2"/>
          </a:solidFill>
        </a:ln>
      </dgm:spPr>
      <dgm:t>
        <a:bodyPr/>
        <a:lstStyle/>
        <a:p>
          <a:pPr algn="l">
            <a:buFont typeface="Arial" panose="020B0604020202020204" pitchFamily="34" charset="0"/>
            <a:buNone/>
          </a:pPr>
          <a:r>
            <a:rPr lang="en-US" sz="5400" dirty="0">
              <a:solidFill>
                <a:sysClr val="windowText" lastClr="000000"/>
              </a:solidFill>
            </a:rPr>
            <a:t>Historically important and difficult task for computers</a:t>
          </a:r>
        </a:p>
      </dgm:t>
    </dgm:pt>
    <dgm:pt modelId="{D9F3E58A-465B-4BF5-B620-1CE8DCA5E626}" type="parTrans" cxnId="{60B7052F-5D41-41F5-A31E-1AB581B5E58E}">
      <dgm:prSet/>
      <dgm:spPr/>
      <dgm:t>
        <a:bodyPr/>
        <a:lstStyle/>
        <a:p>
          <a:endParaRPr lang="en-US"/>
        </a:p>
      </dgm:t>
    </dgm:pt>
    <dgm:pt modelId="{A4E84639-E228-4709-93A7-1AC694D95B84}" type="sibTrans" cxnId="{60B7052F-5D41-41F5-A31E-1AB581B5E58E}">
      <dgm:prSet/>
      <dgm:spPr/>
      <dgm:t>
        <a:bodyPr/>
        <a:lstStyle/>
        <a:p>
          <a:endParaRPr lang="en-US"/>
        </a:p>
      </dgm:t>
    </dgm:pt>
    <dgm:pt modelId="{EFD9555C-3A87-4985-A004-F66E395601C0}">
      <dgm:prSet custT="1"/>
      <dgm:spPr/>
      <dgm:t>
        <a:bodyPr/>
        <a:lstStyle/>
        <a:p>
          <a:r>
            <a:rPr lang="en-US" sz="6600" dirty="0">
              <a:solidFill>
                <a:schemeClr val="tx1"/>
              </a:solidFill>
            </a:rPr>
            <a:t>Try learning like a Neural Network</a:t>
          </a:r>
        </a:p>
      </dgm:t>
    </dgm:pt>
    <dgm:pt modelId="{ACA616CE-E00C-40FA-9EA3-7DCA6EF6D25F}" type="parTrans" cxnId="{5DCFC8EF-8682-4204-806E-068D38BE7232}">
      <dgm:prSet/>
      <dgm:spPr/>
      <dgm:t>
        <a:bodyPr/>
        <a:lstStyle/>
        <a:p>
          <a:endParaRPr lang="en-US"/>
        </a:p>
      </dgm:t>
    </dgm:pt>
    <dgm:pt modelId="{A6095C3F-C203-4DFB-9013-A9FA2B233B4D}" type="sibTrans" cxnId="{5DCFC8EF-8682-4204-806E-068D38BE7232}">
      <dgm:prSet/>
      <dgm:spPr/>
      <dgm:t>
        <a:bodyPr/>
        <a:lstStyle/>
        <a:p>
          <a:endParaRPr lang="en-US"/>
        </a:p>
      </dgm:t>
    </dgm:pt>
    <dgm:pt modelId="{D81A46FC-FC06-4605-853F-EA0E60D17467}">
      <dgm:prSet custT="1"/>
      <dgm:spPr>
        <a:solidFill>
          <a:schemeClr val="tx2">
            <a:lumMod val="20000"/>
            <a:lumOff val="80000"/>
            <a:alpha val="90000"/>
          </a:schemeClr>
        </a:solidFill>
        <a:ln>
          <a:solidFill>
            <a:schemeClr val="tx2"/>
          </a:solidFill>
        </a:ln>
      </dgm:spPr>
      <dgm:t>
        <a:bodyPr/>
        <a:lstStyle/>
        <a:p>
          <a:pPr>
            <a:buNone/>
          </a:pPr>
          <a:r>
            <a:rPr lang="en-US" sz="5400" dirty="0">
              <a:solidFill>
                <a:sysClr val="windowText" lastClr="000000"/>
              </a:solidFill>
            </a:rPr>
            <a:t>Get exposed to the example, and try to figure out the rules to how it works</a:t>
          </a:r>
        </a:p>
      </dgm:t>
    </dgm:pt>
    <dgm:pt modelId="{2D8A08A7-77DF-4E92-B429-0BAF089C9336}" type="parTrans" cxnId="{130EA57A-39A9-4B04-B5AA-B7026FF93105}">
      <dgm:prSet/>
      <dgm:spPr/>
      <dgm:t>
        <a:bodyPr/>
        <a:lstStyle/>
        <a:p>
          <a:endParaRPr lang="en-US"/>
        </a:p>
      </dgm:t>
    </dgm:pt>
    <dgm:pt modelId="{C88DADFC-89EF-4BF9-A6AF-B6F9C7223B9D}" type="sibTrans" cxnId="{130EA57A-39A9-4B04-B5AA-B7026FF93105}">
      <dgm:prSet/>
      <dgm:spPr/>
      <dgm:t>
        <a:bodyPr/>
        <a:lstStyle/>
        <a:p>
          <a:endParaRPr lang="en-US"/>
        </a:p>
      </dgm:t>
    </dgm:pt>
    <dgm:pt modelId="{878FB980-632C-461F-AF56-05C262D010F9}" type="pres">
      <dgm:prSet presAssocID="{C2CBD1B7-125F-4891-8E35-5B3C666E5D34}" presName="linear" presStyleCnt="0">
        <dgm:presLayoutVars>
          <dgm:dir/>
          <dgm:animLvl val="lvl"/>
          <dgm:resizeHandles val="exact"/>
        </dgm:presLayoutVars>
      </dgm:prSet>
      <dgm:spPr/>
    </dgm:pt>
    <dgm:pt modelId="{BDFDDA22-4A5D-4CFA-8757-429CB54D9F69}" type="pres">
      <dgm:prSet presAssocID="{76238D98-F3FD-4621-84BA-545AAB15993C}" presName="parentLin" presStyleCnt="0"/>
      <dgm:spPr/>
    </dgm:pt>
    <dgm:pt modelId="{C4EC0088-5917-45A9-84BA-7F185F3BAFEC}" type="pres">
      <dgm:prSet presAssocID="{76238D98-F3FD-4621-84BA-545AAB15993C}" presName="parentLeftMargin" presStyleLbl="node1" presStyleIdx="0" presStyleCnt="2"/>
      <dgm:spPr/>
    </dgm:pt>
    <dgm:pt modelId="{8ECD0506-5414-42CF-9870-F17494DD9CC9}" type="pres">
      <dgm:prSet presAssocID="{76238D98-F3FD-4621-84BA-545AAB15993C}" presName="parentText" presStyleLbl="node1" presStyleIdx="0" presStyleCnt="2" custScaleY="155313">
        <dgm:presLayoutVars>
          <dgm:chMax val="0"/>
          <dgm:bulletEnabled val="1"/>
        </dgm:presLayoutVars>
      </dgm:prSet>
      <dgm:spPr/>
    </dgm:pt>
    <dgm:pt modelId="{A4A3B9CB-76E7-47A0-AC6E-32CFF8D948E9}" type="pres">
      <dgm:prSet presAssocID="{76238D98-F3FD-4621-84BA-545AAB15993C}" presName="negativeSpace" presStyleCnt="0"/>
      <dgm:spPr/>
    </dgm:pt>
    <dgm:pt modelId="{F4CF5DA9-BF51-484E-850E-0CCB89F725A1}" type="pres">
      <dgm:prSet presAssocID="{76238D98-F3FD-4621-84BA-545AAB15993C}" presName="childText" presStyleLbl="conFgAcc1" presStyleIdx="0" presStyleCnt="2">
        <dgm:presLayoutVars>
          <dgm:bulletEnabled val="1"/>
        </dgm:presLayoutVars>
      </dgm:prSet>
      <dgm:spPr/>
    </dgm:pt>
    <dgm:pt modelId="{13F03A6A-470E-4C13-84CA-21A8B0E884D0}" type="pres">
      <dgm:prSet presAssocID="{3DDD930A-BC1C-40F7-8334-D9EE00652A97}" presName="spaceBetweenRectangles" presStyleCnt="0"/>
      <dgm:spPr/>
    </dgm:pt>
    <dgm:pt modelId="{41F942EC-9F81-49AD-BAA4-29F151B0971E}" type="pres">
      <dgm:prSet presAssocID="{EFD9555C-3A87-4985-A004-F66E395601C0}" presName="parentLin" presStyleCnt="0"/>
      <dgm:spPr/>
    </dgm:pt>
    <dgm:pt modelId="{B584B4FA-A5C3-4F20-89D4-38FD6E444224}" type="pres">
      <dgm:prSet presAssocID="{EFD9555C-3A87-4985-A004-F66E395601C0}" presName="parentLeftMargin" presStyleLbl="node1" presStyleIdx="0" presStyleCnt="2"/>
      <dgm:spPr/>
    </dgm:pt>
    <dgm:pt modelId="{75B5CEDE-3C67-4323-A68F-C35104BA1394}" type="pres">
      <dgm:prSet presAssocID="{EFD9555C-3A87-4985-A004-F66E395601C0}" presName="parentText" presStyleLbl="node1" presStyleIdx="1" presStyleCnt="2" custScaleY="155313">
        <dgm:presLayoutVars>
          <dgm:chMax val="0"/>
          <dgm:bulletEnabled val="1"/>
        </dgm:presLayoutVars>
      </dgm:prSet>
      <dgm:spPr/>
    </dgm:pt>
    <dgm:pt modelId="{5A075F4D-458C-4A46-A967-B4CEEFB22FD1}" type="pres">
      <dgm:prSet presAssocID="{EFD9555C-3A87-4985-A004-F66E395601C0}" presName="negativeSpace" presStyleCnt="0"/>
      <dgm:spPr/>
    </dgm:pt>
    <dgm:pt modelId="{19B38603-03E2-433E-9B22-697AC7514A74}" type="pres">
      <dgm:prSet presAssocID="{EFD9555C-3A87-4985-A004-F66E395601C0}" presName="childText" presStyleLbl="conFgAcc1" presStyleIdx="1" presStyleCnt="2">
        <dgm:presLayoutVars>
          <dgm:bulletEnabled val="1"/>
        </dgm:presLayoutVars>
      </dgm:prSet>
      <dgm:spPr/>
    </dgm:pt>
  </dgm:ptLst>
  <dgm:cxnLst>
    <dgm:cxn modelId="{885BD500-E780-49C9-853C-91FC684AAEDC}" type="presOf" srcId="{C2CBD1B7-125F-4891-8E35-5B3C666E5D34}" destId="{878FB980-632C-461F-AF56-05C262D010F9}" srcOrd="0" destOrd="0" presId="urn:microsoft.com/office/officeart/2005/8/layout/list1"/>
    <dgm:cxn modelId="{E218BD19-9796-467B-87E6-058B89FBC14F}" type="presOf" srcId="{76238D98-F3FD-4621-84BA-545AAB15993C}" destId="{8ECD0506-5414-42CF-9870-F17494DD9CC9}" srcOrd="1" destOrd="0" presId="urn:microsoft.com/office/officeart/2005/8/layout/list1"/>
    <dgm:cxn modelId="{E7517C1E-C07C-4276-9C85-2403A07F2215}" type="presOf" srcId="{D81A46FC-FC06-4605-853F-EA0E60D17467}" destId="{19B38603-03E2-433E-9B22-697AC7514A74}" srcOrd="0" destOrd="0" presId="urn:microsoft.com/office/officeart/2005/8/layout/list1"/>
    <dgm:cxn modelId="{60B7052F-5D41-41F5-A31E-1AB581B5E58E}" srcId="{76238D98-F3FD-4621-84BA-545AAB15993C}" destId="{3EBE31E3-5C18-4019-9218-301418E78200}" srcOrd="0" destOrd="0" parTransId="{D9F3E58A-465B-4BF5-B620-1CE8DCA5E626}" sibTransId="{A4E84639-E228-4709-93A7-1AC694D95B84}"/>
    <dgm:cxn modelId="{8016F877-68FE-4C5D-A846-93A29ADE930C}" type="presOf" srcId="{EFD9555C-3A87-4985-A004-F66E395601C0}" destId="{75B5CEDE-3C67-4323-A68F-C35104BA1394}" srcOrd="1" destOrd="0" presId="urn:microsoft.com/office/officeart/2005/8/layout/list1"/>
    <dgm:cxn modelId="{130EA57A-39A9-4B04-B5AA-B7026FF93105}" srcId="{EFD9555C-3A87-4985-A004-F66E395601C0}" destId="{D81A46FC-FC06-4605-853F-EA0E60D17467}" srcOrd="0" destOrd="0" parTransId="{2D8A08A7-77DF-4E92-B429-0BAF089C9336}" sibTransId="{C88DADFC-89EF-4BF9-A6AF-B6F9C7223B9D}"/>
    <dgm:cxn modelId="{9FC2FC91-4657-4779-9E87-D5A56186E746}" type="presOf" srcId="{3EBE31E3-5C18-4019-9218-301418E78200}" destId="{F4CF5DA9-BF51-484E-850E-0CCB89F725A1}" srcOrd="0" destOrd="0" presId="urn:microsoft.com/office/officeart/2005/8/layout/list1"/>
    <dgm:cxn modelId="{A27BED9E-D1EC-4B04-98A1-0DA1D4EC1C8B}" type="presOf" srcId="{76238D98-F3FD-4621-84BA-545AAB15993C}" destId="{C4EC0088-5917-45A9-84BA-7F185F3BAFEC}" srcOrd="0" destOrd="0" presId="urn:microsoft.com/office/officeart/2005/8/layout/list1"/>
    <dgm:cxn modelId="{6AAA5ECA-2094-40A0-A1BB-5707C586C58F}" srcId="{C2CBD1B7-125F-4891-8E35-5B3C666E5D34}" destId="{76238D98-F3FD-4621-84BA-545AAB15993C}" srcOrd="0" destOrd="0" parTransId="{97862724-4BFB-4125-A4DB-04689493B0EC}" sibTransId="{3DDD930A-BC1C-40F7-8334-D9EE00652A97}"/>
    <dgm:cxn modelId="{5DCFC8EF-8682-4204-806E-068D38BE7232}" srcId="{C2CBD1B7-125F-4891-8E35-5B3C666E5D34}" destId="{EFD9555C-3A87-4985-A004-F66E395601C0}" srcOrd="1" destOrd="0" parTransId="{ACA616CE-E00C-40FA-9EA3-7DCA6EF6D25F}" sibTransId="{A6095C3F-C203-4DFB-9013-A9FA2B233B4D}"/>
    <dgm:cxn modelId="{065CCAF8-6F20-4498-8875-70F0AA4DA6C9}" type="presOf" srcId="{EFD9555C-3A87-4985-A004-F66E395601C0}" destId="{B584B4FA-A5C3-4F20-89D4-38FD6E444224}" srcOrd="0" destOrd="0" presId="urn:microsoft.com/office/officeart/2005/8/layout/list1"/>
    <dgm:cxn modelId="{C490FE78-AD02-44CE-A37F-23A0949715FC}" type="presParOf" srcId="{878FB980-632C-461F-AF56-05C262D010F9}" destId="{BDFDDA22-4A5D-4CFA-8757-429CB54D9F69}" srcOrd="0" destOrd="0" presId="urn:microsoft.com/office/officeart/2005/8/layout/list1"/>
    <dgm:cxn modelId="{F96B0DA3-7D05-41DA-80DA-8CD459E9D122}" type="presParOf" srcId="{BDFDDA22-4A5D-4CFA-8757-429CB54D9F69}" destId="{C4EC0088-5917-45A9-84BA-7F185F3BAFEC}" srcOrd="0" destOrd="0" presId="urn:microsoft.com/office/officeart/2005/8/layout/list1"/>
    <dgm:cxn modelId="{C0B29C47-3D76-44E9-868E-F6886A9D27F6}" type="presParOf" srcId="{BDFDDA22-4A5D-4CFA-8757-429CB54D9F69}" destId="{8ECD0506-5414-42CF-9870-F17494DD9CC9}" srcOrd="1" destOrd="0" presId="urn:microsoft.com/office/officeart/2005/8/layout/list1"/>
    <dgm:cxn modelId="{3450FD88-2DF5-4E97-A78E-933C71CE3003}" type="presParOf" srcId="{878FB980-632C-461F-AF56-05C262D010F9}" destId="{A4A3B9CB-76E7-47A0-AC6E-32CFF8D948E9}" srcOrd="1" destOrd="0" presId="urn:microsoft.com/office/officeart/2005/8/layout/list1"/>
    <dgm:cxn modelId="{4D786C6D-3F0D-478C-9EED-FECA27D16106}" type="presParOf" srcId="{878FB980-632C-461F-AF56-05C262D010F9}" destId="{F4CF5DA9-BF51-484E-850E-0CCB89F725A1}" srcOrd="2" destOrd="0" presId="urn:microsoft.com/office/officeart/2005/8/layout/list1"/>
    <dgm:cxn modelId="{A75B2A80-079D-48A7-BD40-F220B1BBA83C}" type="presParOf" srcId="{878FB980-632C-461F-AF56-05C262D010F9}" destId="{13F03A6A-470E-4C13-84CA-21A8B0E884D0}" srcOrd="3" destOrd="0" presId="urn:microsoft.com/office/officeart/2005/8/layout/list1"/>
    <dgm:cxn modelId="{A87FAC34-EEF8-4F8E-BFD3-7BCEF2B8B2BA}" type="presParOf" srcId="{878FB980-632C-461F-AF56-05C262D010F9}" destId="{41F942EC-9F81-49AD-BAA4-29F151B0971E}" srcOrd="4" destOrd="0" presId="urn:microsoft.com/office/officeart/2005/8/layout/list1"/>
    <dgm:cxn modelId="{FA52F2C7-ABA9-488F-8835-29A773BFADFC}" type="presParOf" srcId="{41F942EC-9F81-49AD-BAA4-29F151B0971E}" destId="{B584B4FA-A5C3-4F20-89D4-38FD6E444224}" srcOrd="0" destOrd="0" presId="urn:microsoft.com/office/officeart/2005/8/layout/list1"/>
    <dgm:cxn modelId="{7A5227C6-EFA1-42FA-9141-D658C35BBC90}" type="presParOf" srcId="{41F942EC-9F81-49AD-BAA4-29F151B0971E}" destId="{75B5CEDE-3C67-4323-A68F-C35104BA1394}" srcOrd="1" destOrd="0" presId="urn:microsoft.com/office/officeart/2005/8/layout/list1"/>
    <dgm:cxn modelId="{F5FA8C22-5F3E-4A52-BCC9-6E5444A29C15}" type="presParOf" srcId="{878FB980-632C-461F-AF56-05C262D010F9}" destId="{5A075F4D-458C-4A46-A967-B4CEEFB22FD1}" srcOrd="5" destOrd="0" presId="urn:microsoft.com/office/officeart/2005/8/layout/list1"/>
    <dgm:cxn modelId="{9A929394-B852-4B97-BD7E-67C31F378243}" type="presParOf" srcId="{878FB980-632C-461F-AF56-05C262D010F9}" destId="{19B38603-03E2-433E-9B22-697AC7514A7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07BEA6-E72F-45E1-87B9-3D9722B467F3}" type="doc">
      <dgm:prSet loTypeId="urn:microsoft.com/office/officeart/2005/8/layout/process1" loCatId="process" qsTypeId="urn:microsoft.com/office/officeart/2005/8/quickstyle/simple1" qsCatId="simple" csTypeId="urn:microsoft.com/office/officeart/2005/8/colors/accent0_2" csCatId="mainScheme" phldr="1"/>
      <dgm:spPr/>
      <dgm:t>
        <a:bodyPr/>
        <a:lstStyle/>
        <a:p>
          <a:endParaRPr lang="en-US"/>
        </a:p>
      </dgm:t>
    </dgm:pt>
    <dgm:pt modelId="{45F8008B-0EF8-479E-B4BE-6C6804E644F4}">
      <dgm:prSet/>
      <dgm:spPr>
        <a:solidFill>
          <a:schemeClr val="tx2">
            <a:lumMod val="20000"/>
            <a:lumOff val="80000"/>
          </a:schemeClr>
        </a:solidFill>
      </dgm:spPr>
      <dgm:t>
        <a:bodyPr/>
        <a:lstStyle/>
        <a:p>
          <a:r>
            <a:rPr lang="en-US" dirty="0">
              <a:solidFill>
                <a:schemeClr val="bg1"/>
              </a:solidFill>
            </a:rPr>
            <a:t>Computers are made in part to complete human tasks</a:t>
          </a:r>
        </a:p>
      </dgm:t>
    </dgm:pt>
    <dgm:pt modelId="{44619A8E-85CD-4144-B959-6410349E203E}" type="parTrans" cxnId="{17C9441F-E77B-4C8E-BE70-D94A784B4775}">
      <dgm:prSet/>
      <dgm:spPr/>
      <dgm:t>
        <a:bodyPr/>
        <a:lstStyle/>
        <a:p>
          <a:endParaRPr lang="en-US">
            <a:solidFill>
              <a:schemeClr val="bg1"/>
            </a:solidFill>
          </a:endParaRPr>
        </a:p>
      </dgm:t>
    </dgm:pt>
    <dgm:pt modelId="{063EDF47-1F12-41DC-A354-310C9252C04C}" type="sibTrans" cxnId="{17C9441F-E77B-4C8E-BE70-D94A784B4775}">
      <dgm:prSet/>
      <dgm:spPr>
        <a:solidFill>
          <a:schemeClr val="tx2"/>
        </a:solidFill>
      </dgm:spPr>
      <dgm:t>
        <a:bodyPr/>
        <a:lstStyle/>
        <a:p>
          <a:endParaRPr lang="en-US">
            <a:solidFill>
              <a:schemeClr val="bg1"/>
            </a:solidFill>
          </a:endParaRPr>
        </a:p>
      </dgm:t>
    </dgm:pt>
    <dgm:pt modelId="{A3074708-D6C1-484C-AAF8-618489132BA2}">
      <dgm:prSet/>
      <dgm:spPr>
        <a:solidFill>
          <a:schemeClr val="tx2">
            <a:lumMod val="20000"/>
            <a:lumOff val="80000"/>
          </a:schemeClr>
        </a:solidFill>
      </dgm:spPr>
      <dgm:t>
        <a:bodyPr/>
        <a:lstStyle/>
        <a:p>
          <a:r>
            <a:rPr lang="en-US" dirty="0">
              <a:solidFill>
                <a:schemeClr val="bg1"/>
              </a:solidFill>
            </a:rPr>
            <a:t>Early on, generalized intelligence looked possible</a:t>
          </a:r>
        </a:p>
      </dgm:t>
    </dgm:pt>
    <dgm:pt modelId="{1C5C56F2-6B5B-4033-A22E-7C4F2CF787BF}" type="parTrans" cxnId="{1AD58708-5F46-4FDC-8F36-0FAE762AE799}">
      <dgm:prSet/>
      <dgm:spPr/>
      <dgm:t>
        <a:bodyPr/>
        <a:lstStyle/>
        <a:p>
          <a:endParaRPr lang="en-US">
            <a:solidFill>
              <a:schemeClr val="bg1"/>
            </a:solidFill>
          </a:endParaRPr>
        </a:p>
      </dgm:t>
    </dgm:pt>
    <dgm:pt modelId="{21B4B3C6-E3DC-4EAD-8589-CBA4985FB10F}" type="sibTrans" cxnId="{1AD58708-5F46-4FDC-8F36-0FAE762AE799}">
      <dgm:prSet/>
      <dgm:spPr>
        <a:solidFill>
          <a:schemeClr val="tx2"/>
        </a:solidFill>
      </dgm:spPr>
      <dgm:t>
        <a:bodyPr/>
        <a:lstStyle/>
        <a:p>
          <a:endParaRPr lang="en-US">
            <a:solidFill>
              <a:schemeClr val="bg1"/>
            </a:solidFill>
          </a:endParaRPr>
        </a:p>
      </dgm:t>
    </dgm:pt>
    <dgm:pt modelId="{61D55010-37CF-46AB-8ACC-82BFAB2C1616}">
      <dgm:prSet/>
      <dgm:spPr>
        <a:solidFill>
          <a:schemeClr val="tx2">
            <a:lumMod val="20000"/>
            <a:lumOff val="80000"/>
          </a:schemeClr>
        </a:solidFill>
      </dgm:spPr>
      <dgm:t>
        <a:bodyPr/>
        <a:lstStyle/>
        <a:p>
          <a:r>
            <a:rPr lang="en-US" dirty="0">
              <a:solidFill>
                <a:schemeClr val="bg1"/>
              </a:solidFill>
            </a:rPr>
            <a:t>Turned out to be harder than expected</a:t>
          </a:r>
        </a:p>
      </dgm:t>
    </dgm:pt>
    <dgm:pt modelId="{7A1F78E9-D725-4B53-A046-774DED4EE3A9}" type="parTrans" cxnId="{19F10B88-E1E8-4682-B664-4DE24F5CDBBC}">
      <dgm:prSet/>
      <dgm:spPr/>
      <dgm:t>
        <a:bodyPr/>
        <a:lstStyle/>
        <a:p>
          <a:endParaRPr lang="en-US">
            <a:solidFill>
              <a:schemeClr val="bg1"/>
            </a:solidFill>
          </a:endParaRPr>
        </a:p>
      </dgm:t>
    </dgm:pt>
    <dgm:pt modelId="{7347FD7A-17C3-48CB-B39A-0AEC38437A95}" type="sibTrans" cxnId="{19F10B88-E1E8-4682-B664-4DE24F5CDBBC}">
      <dgm:prSet/>
      <dgm:spPr/>
      <dgm:t>
        <a:bodyPr/>
        <a:lstStyle/>
        <a:p>
          <a:endParaRPr lang="en-US">
            <a:solidFill>
              <a:schemeClr val="bg1"/>
            </a:solidFill>
          </a:endParaRPr>
        </a:p>
      </dgm:t>
    </dgm:pt>
    <dgm:pt modelId="{E57F051C-2AFA-42BB-9E64-45FCE54FC0CB}" type="pres">
      <dgm:prSet presAssocID="{8807BEA6-E72F-45E1-87B9-3D9722B467F3}" presName="Name0" presStyleCnt="0">
        <dgm:presLayoutVars>
          <dgm:dir/>
          <dgm:resizeHandles val="exact"/>
        </dgm:presLayoutVars>
      </dgm:prSet>
      <dgm:spPr/>
    </dgm:pt>
    <dgm:pt modelId="{9CD9D4C7-741D-4D0B-A7DA-24100FEACD45}" type="pres">
      <dgm:prSet presAssocID="{45F8008B-0EF8-479E-B4BE-6C6804E644F4}" presName="node" presStyleLbl="node1" presStyleIdx="0" presStyleCnt="3">
        <dgm:presLayoutVars>
          <dgm:bulletEnabled val="1"/>
        </dgm:presLayoutVars>
      </dgm:prSet>
      <dgm:spPr/>
    </dgm:pt>
    <dgm:pt modelId="{C62922CE-2FB3-442B-9EE8-F5564741706A}" type="pres">
      <dgm:prSet presAssocID="{063EDF47-1F12-41DC-A354-310C9252C04C}" presName="sibTrans" presStyleLbl="sibTrans2D1" presStyleIdx="0" presStyleCnt="2"/>
      <dgm:spPr/>
    </dgm:pt>
    <dgm:pt modelId="{E35DFCFD-644F-42B1-844C-5AEBBBD155D6}" type="pres">
      <dgm:prSet presAssocID="{063EDF47-1F12-41DC-A354-310C9252C04C}" presName="connectorText" presStyleLbl="sibTrans2D1" presStyleIdx="0" presStyleCnt="2"/>
      <dgm:spPr/>
    </dgm:pt>
    <dgm:pt modelId="{78368806-1F21-405F-90C6-39A3428E65D1}" type="pres">
      <dgm:prSet presAssocID="{A3074708-D6C1-484C-AAF8-618489132BA2}" presName="node" presStyleLbl="node1" presStyleIdx="1" presStyleCnt="3">
        <dgm:presLayoutVars>
          <dgm:bulletEnabled val="1"/>
        </dgm:presLayoutVars>
      </dgm:prSet>
      <dgm:spPr/>
    </dgm:pt>
    <dgm:pt modelId="{C7498BA8-31FA-4323-AE83-2DAF81AFE883}" type="pres">
      <dgm:prSet presAssocID="{21B4B3C6-E3DC-4EAD-8589-CBA4985FB10F}" presName="sibTrans" presStyleLbl="sibTrans2D1" presStyleIdx="1" presStyleCnt="2"/>
      <dgm:spPr/>
    </dgm:pt>
    <dgm:pt modelId="{930ADC9C-D55D-427E-A243-B194C5347A7B}" type="pres">
      <dgm:prSet presAssocID="{21B4B3C6-E3DC-4EAD-8589-CBA4985FB10F}" presName="connectorText" presStyleLbl="sibTrans2D1" presStyleIdx="1" presStyleCnt="2"/>
      <dgm:spPr/>
    </dgm:pt>
    <dgm:pt modelId="{5ED78A5A-A0C1-4D10-AFD9-E89687CD7E49}" type="pres">
      <dgm:prSet presAssocID="{61D55010-37CF-46AB-8ACC-82BFAB2C1616}" presName="node" presStyleLbl="node1" presStyleIdx="2" presStyleCnt="3">
        <dgm:presLayoutVars>
          <dgm:bulletEnabled val="1"/>
        </dgm:presLayoutVars>
      </dgm:prSet>
      <dgm:spPr/>
    </dgm:pt>
  </dgm:ptLst>
  <dgm:cxnLst>
    <dgm:cxn modelId="{1AD58708-5F46-4FDC-8F36-0FAE762AE799}" srcId="{8807BEA6-E72F-45E1-87B9-3D9722B467F3}" destId="{A3074708-D6C1-484C-AAF8-618489132BA2}" srcOrd="1" destOrd="0" parTransId="{1C5C56F2-6B5B-4033-A22E-7C4F2CF787BF}" sibTransId="{21B4B3C6-E3DC-4EAD-8589-CBA4985FB10F}"/>
    <dgm:cxn modelId="{17C9441F-E77B-4C8E-BE70-D94A784B4775}" srcId="{8807BEA6-E72F-45E1-87B9-3D9722B467F3}" destId="{45F8008B-0EF8-479E-B4BE-6C6804E644F4}" srcOrd="0" destOrd="0" parTransId="{44619A8E-85CD-4144-B959-6410349E203E}" sibTransId="{063EDF47-1F12-41DC-A354-310C9252C04C}"/>
    <dgm:cxn modelId="{5CE10129-9755-42B0-AE6F-CEBEF42872E7}" type="presOf" srcId="{21B4B3C6-E3DC-4EAD-8589-CBA4985FB10F}" destId="{C7498BA8-31FA-4323-AE83-2DAF81AFE883}" srcOrd="0" destOrd="0" presId="urn:microsoft.com/office/officeart/2005/8/layout/process1"/>
    <dgm:cxn modelId="{A3B97C44-4AC4-42CF-BB06-FC9C1184EA4E}" type="presOf" srcId="{21B4B3C6-E3DC-4EAD-8589-CBA4985FB10F}" destId="{930ADC9C-D55D-427E-A243-B194C5347A7B}" srcOrd="1" destOrd="0" presId="urn:microsoft.com/office/officeart/2005/8/layout/process1"/>
    <dgm:cxn modelId="{291CD447-46FF-42E2-8CCF-7C153BB268E1}" type="presOf" srcId="{61D55010-37CF-46AB-8ACC-82BFAB2C1616}" destId="{5ED78A5A-A0C1-4D10-AFD9-E89687CD7E49}" srcOrd="0" destOrd="0" presId="urn:microsoft.com/office/officeart/2005/8/layout/process1"/>
    <dgm:cxn modelId="{B3FDDA4B-71FA-46D7-8DDF-F12B785B6258}" type="presOf" srcId="{45F8008B-0EF8-479E-B4BE-6C6804E644F4}" destId="{9CD9D4C7-741D-4D0B-A7DA-24100FEACD45}" srcOrd="0" destOrd="0" presId="urn:microsoft.com/office/officeart/2005/8/layout/process1"/>
    <dgm:cxn modelId="{19F10B88-E1E8-4682-B664-4DE24F5CDBBC}" srcId="{8807BEA6-E72F-45E1-87B9-3D9722B467F3}" destId="{61D55010-37CF-46AB-8ACC-82BFAB2C1616}" srcOrd="2" destOrd="0" parTransId="{7A1F78E9-D725-4B53-A046-774DED4EE3A9}" sibTransId="{7347FD7A-17C3-48CB-B39A-0AEC38437A95}"/>
    <dgm:cxn modelId="{FC5D7794-F9E4-4485-B215-A08E255ED926}" type="presOf" srcId="{063EDF47-1F12-41DC-A354-310C9252C04C}" destId="{E35DFCFD-644F-42B1-844C-5AEBBBD155D6}" srcOrd="1" destOrd="0" presId="urn:microsoft.com/office/officeart/2005/8/layout/process1"/>
    <dgm:cxn modelId="{701630A4-E05A-4FCA-A9A9-C952E5DB7958}" type="presOf" srcId="{8807BEA6-E72F-45E1-87B9-3D9722B467F3}" destId="{E57F051C-2AFA-42BB-9E64-45FCE54FC0CB}" srcOrd="0" destOrd="0" presId="urn:microsoft.com/office/officeart/2005/8/layout/process1"/>
    <dgm:cxn modelId="{A38746BB-2D7C-4AA9-AA9C-552FFC175B69}" type="presOf" srcId="{A3074708-D6C1-484C-AAF8-618489132BA2}" destId="{78368806-1F21-405F-90C6-39A3428E65D1}" srcOrd="0" destOrd="0" presId="urn:microsoft.com/office/officeart/2005/8/layout/process1"/>
    <dgm:cxn modelId="{1E12D1EE-A662-47B2-B512-EDF3B8B29A63}" type="presOf" srcId="{063EDF47-1F12-41DC-A354-310C9252C04C}" destId="{C62922CE-2FB3-442B-9EE8-F5564741706A}" srcOrd="0" destOrd="0" presId="urn:microsoft.com/office/officeart/2005/8/layout/process1"/>
    <dgm:cxn modelId="{BD2E88AC-06F1-4504-AD0D-727F3DBB6329}" type="presParOf" srcId="{E57F051C-2AFA-42BB-9E64-45FCE54FC0CB}" destId="{9CD9D4C7-741D-4D0B-A7DA-24100FEACD45}" srcOrd="0" destOrd="0" presId="urn:microsoft.com/office/officeart/2005/8/layout/process1"/>
    <dgm:cxn modelId="{F17CCB87-2D6A-43EA-8EF6-98757901EEC5}" type="presParOf" srcId="{E57F051C-2AFA-42BB-9E64-45FCE54FC0CB}" destId="{C62922CE-2FB3-442B-9EE8-F5564741706A}" srcOrd="1" destOrd="0" presId="urn:microsoft.com/office/officeart/2005/8/layout/process1"/>
    <dgm:cxn modelId="{E34D1BFF-5B99-4B9D-84C3-44293EB1316A}" type="presParOf" srcId="{C62922CE-2FB3-442B-9EE8-F5564741706A}" destId="{E35DFCFD-644F-42B1-844C-5AEBBBD155D6}" srcOrd="0" destOrd="0" presId="urn:microsoft.com/office/officeart/2005/8/layout/process1"/>
    <dgm:cxn modelId="{69F033E9-286B-46BA-8C81-1FB0EB9095ED}" type="presParOf" srcId="{E57F051C-2AFA-42BB-9E64-45FCE54FC0CB}" destId="{78368806-1F21-405F-90C6-39A3428E65D1}" srcOrd="2" destOrd="0" presId="urn:microsoft.com/office/officeart/2005/8/layout/process1"/>
    <dgm:cxn modelId="{3B303899-D8BD-4DA3-B27F-5A4573786E49}" type="presParOf" srcId="{E57F051C-2AFA-42BB-9E64-45FCE54FC0CB}" destId="{C7498BA8-31FA-4323-AE83-2DAF81AFE883}" srcOrd="3" destOrd="0" presId="urn:microsoft.com/office/officeart/2005/8/layout/process1"/>
    <dgm:cxn modelId="{EA30BCEF-B1FF-4EB2-AE36-A28A5200A051}" type="presParOf" srcId="{C7498BA8-31FA-4323-AE83-2DAF81AFE883}" destId="{930ADC9C-D55D-427E-A243-B194C5347A7B}" srcOrd="0" destOrd="0" presId="urn:microsoft.com/office/officeart/2005/8/layout/process1"/>
    <dgm:cxn modelId="{C900A17E-A5F9-41C0-8A1E-0635D78EC064}" type="presParOf" srcId="{E57F051C-2AFA-42BB-9E64-45FCE54FC0CB}" destId="{5ED78A5A-A0C1-4D10-AFD9-E89687CD7E4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DDC27B-D878-4A73-ACE5-88A8081F6FB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41634AD-D0F6-4A7A-BC79-B8BFD43D6F9E}">
      <dgm:prSet custT="1"/>
      <dgm:spPr/>
      <dgm:t>
        <a:bodyPr/>
        <a:lstStyle/>
        <a:p>
          <a:pPr>
            <a:lnSpc>
              <a:spcPct val="100000"/>
            </a:lnSpc>
          </a:pPr>
          <a:r>
            <a:rPr lang="en-US" sz="5400" dirty="0">
              <a:solidFill>
                <a:schemeClr val="bg1"/>
              </a:solidFill>
            </a:rPr>
            <a:t>Highly complex</a:t>
          </a:r>
        </a:p>
      </dgm:t>
    </dgm:pt>
    <dgm:pt modelId="{39CC7DDA-CF52-4120-A415-0B0B5EEE31E3}" type="parTrans" cxnId="{4A635D3C-627D-4ED9-9B81-0E1A75E2C6F0}">
      <dgm:prSet/>
      <dgm:spPr/>
      <dgm:t>
        <a:bodyPr/>
        <a:lstStyle/>
        <a:p>
          <a:endParaRPr lang="en-US" sz="5400">
            <a:solidFill>
              <a:schemeClr val="bg1"/>
            </a:solidFill>
          </a:endParaRPr>
        </a:p>
      </dgm:t>
    </dgm:pt>
    <dgm:pt modelId="{F46F3C07-04C8-422C-A19C-9F988F0B09B1}" type="sibTrans" cxnId="{4A635D3C-627D-4ED9-9B81-0E1A75E2C6F0}">
      <dgm:prSet/>
      <dgm:spPr/>
      <dgm:t>
        <a:bodyPr/>
        <a:lstStyle/>
        <a:p>
          <a:endParaRPr lang="en-US" sz="5400">
            <a:solidFill>
              <a:schemeClr val="bg1"/>
            </a:solidFill>
          </a:endParaRPr>
        </a:p>
      </dgm:t>
    </dgm:pt>
    <dgm:pt modelId="{BBFEE577-0170-49CB-8668-82BF9F2B106D}">
      <dgm:prSet custT="1"/>
      <dgm:spPr/>
      <dgm:t>
        <a:bodyPr/>
        <a:lstStyle/>
        <a:p>
          <a:pPr>
            <a:lnSpc>
              <a:spcPct val="100000"/>
            </a:lnSpc>
          </a:pPr>
          <a:r>
            <a:rPr lang="en-US" sz="5400" dirty="0">
              <a:solidFill>
                <a:schemeClr val="bg1"/>
              </a:solidFill>
            </a:rPr>
            <a:t>Programmed by hundreds of engineers</a:t>
          </a:r>
        </a:p>
      </dgm:t>
    </dgm:pt>
    <dgm:pt modelId="{1FD14A95-BE1C-4EAC-8B7F-C78262AE826C}" type="parTrans" cxnId="{76A01CEF-A923-4092-A4BF-AF163A1D98AB}">
      <dgm:prSet/>
      <dgm:spPr/>
      <dgm:t>
        <a:bodyPr/>
        <a:lstStyle/>
        <a:p>
          <a:endParaRPr lang="en-US" sz="5400">
            <a:solidFill>
              <a:schemeClr val="bg1"/>
            </a:solidFill>
          </a:endParaRPr>
        </a:p>
      </dgm:t>
    </dgm:pt>
    <dgm:pt modelId="{F279CC57-499E-4781-A7CF-6B7A6A0D2F48}" type="sibTrans" cxnId="{76A01CEF-A923-4092-A4BF-AF163A1D98AB}">
      <dgm:prSet/>
      <dgm:spPr/>
      <dgm:t>
        <a:bodyPr/>
        <a:lstStyle/>
        <a:p>
          <a:endParaRPr lang="en-US" sz="5400">
            <a:solidFill>
              <a:schemeClr val="bg1"/>
            </a:solidFill>
          </a:endParaRPr>
        </a:p>
      </dgm:t>
    </dgm:pt>
    <dgm:pt modelId="{49D09110-967F-452F-ABAE-7AB33A46FCB5}">
      <dgm:prSet custT="1"/>
      <dgm:spPr/>
      <dgm:t>
        <a:bodyPr/>
        <a:lstStyle/>
        <a:p>
          <a:pPr>
            <a:lnSpc>
              <a:spcPct val="100000"/>
            </a:lnSpc>
          </a:pPr>
          <a:r>
            <a:rPr lang="en-US" sz="5400" dirty="0">
              <a:solidFill>
                <a:schemeClr val="bg1"/>
              </a:solidFill>
            </a:rPr>
            <a:t>Rigorous programming of many rules</a:t>
          </a:r>
        </a:p>
      </dgm:t>
    </dgm:pt>
    <dgm:pt modelId="{14CAF4CB-5A21-4C1A-8D9B-AFBBECFD7BF3}" type="parTrans" cxnId="{0B0811F6-1D3A-42E4-8323-139B1E45DFEF}">
      <dgm:prSet/>
      <dgm:spPr/>
      <dgm:t>
        <a:bodyPr/>
        <a:lstStyle/>
        <a:p>
          <a:endParaRPr lang="en-US" sz="5400">
            <a:solidFill>
              <a:schemeClr val="bg1"/>
            </a:solidFill>
          </a:endParaRPr>
        </a:p>
      </dgm:t>
    </dgm:pt>
    <dgm:pt modelId="{0605C117-DF1B-4A56-AFF8-1D1E733ED4F8}" type="sibTrans" cxnId="{0B0811F6-1D3A-42E4-8323-139B1E45DFEF}">
      <dgm:prSet/>
      <dgm:spPr/>
      <dgm:t>
        <a:bodyPr/>
        <a:lstStyle/>
        <a:p>
          <a:endParaRPr lang="en-US" sz="5400">
            <a:solidFill>
              <a:schemeClr val="bg1"/>
            </a:solidFill>
          </a:endParaRPr>
        </a:p>
      </dgm:t>
    </dgm:pt>
    <dgm:pt modelId="{FD9AD9CD-8402-4D6B-AF1D-2EBDEA5CF56A}" type="pres">
      <dgm:prSet presAssocID="{B6DDC27B-D878-4A73-ACE5-88A8081F6FB3}" presName="root" presStyleCnt="0">
        <dgm:presLayoutVars>
          <dgm:dir/>
          <dgm:resizeHandles val="exact"/>
        </dgm:presLayoutVars>
      </dgm:prSet>
      <dgm:spPr/>
    </dgm:pt>
    <dgm:pt modelId="{2C8644C8-1013-44C1-8E00-F52B84554982}" type="pres">
      <dgm:prSet presAssocID="{C41634AD-D0F6-4A7A-BC79-B8BFD43D6F9E}" presName="compNode" presStyleCnt="0"/>
      <dgm:spPr/>
    </dgm:pt>
    <dgm:pt modelId="{BB33FE23-6853-49A8-9A31-ABAA12EB47EA}" type="pres">
      <dgm:prSet presAssocID="{C41634AD-D0F6-4A7A-BC79-B8BFD43D6F9E}" presName="bgRect" presStyleLbl="bgShp" presStyleIdx="0" presStyleCnt="3" custLinFactNeighborX="-193" custLinFactNeighborY="-51856"/>
      <dgm:spPr>
        <a:solidFill>
          <a:schemeClr val="tx2">
            <a:lumMod val="20000"/>
            <a:lumOff val="80000"/>
          </a:schemeClr>
        </a:solidFill>
        <a:ln>
          <a:solidFill>
            <a:schemeClr val="tx2"/>
          </a:solidFill>
        </a:ln>
      </dgm:spPr>
    </dgm:pt>
    <dgm:pt modelId="{6C957663-D996-4607-A5DE-EA4613185A75}" type="pres">
      <dgm:prSet presAssocID="{C41634AD-D0F6-4A7A-BC79-B8BFD43D6F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olden Ratio"/>
        </a:ext>
      </dgm:extLst>
    </dgm:pt>
    <dgm:pt modelId="{AC916F30-CC99-4B39-BC9C-847FD3196D64}" type="pres">
      <dgm:prSet presAssocID="{C41634AD-D0F6-4A7A-BC79-B8BFD43D6F9E}" presName="spaceRect" presStyleCnt="0"/>
      <dgm:spPr/>
    </dgm:pt>
    <dgm:pt modelId="{7840CE1A-BEA2-4F77-A0F6-79D5382CD4BA}" type="pres">
      <dgm:prSet presAssocID="{C41634AD-D0F6-4A7A-BC79-B8BFD43D6F9E}" presName="parTx" presStyleLbl="revTx" presStyleIdx="0" presStyleCnt="3">
        <dgm:presLayoutVars>
          <dgm:chMax val="0"/>
          <dgm:chPref val="0"/>
        </dgm:presLayoutVars>
      </dgm:prSet>
      <dgm:spPr/>
    </dgm:pt>
    <dgm:pt modelId="{2E0F8402-0073-432F-AE34-BEEF5A86868E}" type="pres">
      <dgm:prSet presAssocID="{F46F3C07-04C8-422C-A19C-9F988F0B09B1}" presName="sibTrans" presStyleCnt="0"/>
      <dgm:spPr/>
    </dgm:pt>
    <dgm:pt modelId="{F78FE431-350B-4A38-B2D4-4B8CB7CE5D38}" type="pres">
      <dgm:prSet presAssocID="{BBFEE577-0170-49CB-8668-82BF9F2B106D}" presName="compNode" presStyleCnt="0"/>
      <dgm:spPr/>
    </dgm:pt>
    <dgm:pt modelId="{EC495619-873F-4555-AB3B-AD8B512C08AC}" type="pres">
      <dgm:prSet presAssocID="{BBFEE577-0170-49CB-8668-82BF9F2B106D}" presName="bgRect" presStyleLbl="bgShp" presStyleIdx="1" presStyleCnt="3"/>
      <dgm:spPr>
        <a:solidFill>
          <a:schemeClr val="tx2">
            <a:lumMod val="20000"/>
            <a:lumOff val="80000"/>
          </a:schemeClr>
        </a:solidFill>
        <a:ln>
          <a:solidFill>
            <a:schemeClr val="tx2"/>
          </a:solidFill>
        </a:ln>
      </dgm:spPr>
    </dgm:pt>
    <dgm:pt modelId="{CFC551B8-BC69-4214-BBC0-011FBC3ED17A}" type="pres">
      <dgm:prSet presAssocID="{BBFEE577-0170-49CB-8668-82BF9F2B10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0EE16292-1738-4893-A188-4921BD4EFD16}" type="pres">
      <dgm:prSet presAssocID="{BBFEE577-0170-49CB-8668-82BF9F2B106D}" presName="spaceRect" presStyleCnt="0"/>
      <dgm:spPr/>
    </dgm:pt>
    <dgm:pt modelId="{65EF440F-A97B-42DD-AE86-425A57A275DA}" type="pres">
      <dgm:prSet presAssocID="{BBFEE577-0170-49CB-8668-82BF9F2B106D}" presName="parTx" presStyleLbl="revTx" presStyleIdx="1" presStyleCnt="3">
        <dgm:presLayoutVars>
          <dgm:chMax val="0"/>
          <dgm:chPref val="0"/>
        </dgm:presLayoutVars>
      </dgm:prSet>
      <dgm:spPr/>
    </dgm:pt>
    <dgm:pt modelId="{8481760C-C97D-4270-9EC4-85227E302711}" type="pres">
      <dgm:prSet presAssocID="{F279CC57-499E-4781-A7CF-6B7A6A0D2F48}" presName="sibTrans" presStyleCnt="0"/>
      <dgm:spPr/>
    </dgm:pt>
    <dgm:pt modelId="{7807A061-08CB-4EEB-8525-D70FC3CD973A}" type="pres">
      <dgm:prSet presAssocID="{49D09110-967F-452F-ABAE-7AB33A46FCB5}" presName="compNode" presStyleCnt="0"/>
      <dgm:spPr/>
    </dgm:pt>
    <dgm:pt modelId="{BA3B3DFB-E1BC-497A-8072-D687E24626E0}" type="pres">
      <dgm:prSet presAssocID="{49D09110-967F-452F-ABAE-7AB33A46FCB5}" presName="bgRect" presStyleLbl="bgShp" presStyleIdx="2" presStyleCnt="3"/>
      <dgm:spPr>
        <a:solidFill>
          <a:schemeClr val="tx2">
            <a:lumMod val="20000"/>
            <a:lumOff val="80000"/>
          </a:schemeClr>
        </a:solidFill>
        <a:ln>
          <a:solidFill>
            <a:schemeClr val="tx2"/>
          </a:solidFill>
        </a:ln>
      </dgm:spPr>
    </dgm:pt>
    <dgm:pt modelId="{D04651CE-2E9B-4CEA-9525-7A87687C767D}" type="pres">
      <dgm:prSet presAssocID="{49D09110-967F-452F-ABAE-7AB33A46FC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E63DE322-6419-41A5-9A50-E6D077326EB3}" type="pres">
      <dgm:prSet presAssocID="{49D09110-967F-452F-ABAE-7AB33A46FCB5}" presName="spaceRect" presStyleCnt="0"/>
      <dgm:spPr/>
    </dgm:pt>
    <dgm:pt modelId="{7A272805-78F8-4FD5-89D5-46A3B50E46F2}" type="pres">
      <dgm:prSet presAssocID="{49D09110-967F-452F-ABAE-7AB33A46FCB5}" presName="parTx" presStyleLbl="revTx" presStyleIdx="2" presStyleCnt="3">
        <dgm:presLayoutVars>
          <dgm:chMax val="0"/>
          <dgm:chPref val="0"/>
        </dgm:presLayoutVars>
      </dgm:prSet>
      <dgm:spPr/>
    </dgm:pt>
  </dgm:ptLst>
  <dgm:cxnLst>
    <dgm:cxn modelId="{4A635D3C-627D-4ED9-9B81-0E1A75E2C6F0}" srcId="{B6DDC27B-D878-4A73-ACE5-88A8081F6FB3}" destId="{C41634AD-D0F6-4A7A-BC79-B8BFD43D6F9E}" srcOrd="0" destOrd="0" parTransId="{39CC7DDA-CF52-4120-A415-0B0B5EEE31E3}" sibTransId="{F46F3C07-04C8-422C-A19C-9F988F0B09B1}"/>
    <dgm:cxn modelId="{FD6384B2-EA7E-4925-81EA-3A0921CC543F}" type="presOf" srcId="{49D09110-967F-452F-ABAE-7AB33A46FCB5}" destId="{7A272805-78F8-4FD5-89D5-46A3B50E46F2}" srcOrd="0" destOrd="0" presId="urn:microsoft.com/office/officeart/2018/2/layout/IconVerticalSolidList"/>
    <dgm:cxn modelId="{7F2519CA-7AB7-4F2E-9B26-1FFD5E3D0AF4}" type="presOf" srcId="{BBFEE577-0170-49CB-8668-82BF9F2B106D}" destId="{65EF440F-A97B-42DD-AE86-425A57A275DA}" srcOrd="0" destOrd="0" presId="urn:microsoft.com/office/officeart/2018/2/layout/IconVerticalSolidList"/>
    <dgm:cxn modelId="{6D77DCCC-7B43-49CF-A82D-459D62D40758}" type="presOf" srcId="{C41634AD-D0F6-4A7A-BC79-B8BFD43D6F9E}" destId="{7840CE1A-BEA2-4F77-A0F6-79D5382CD4BA}" srcOrd="0" destOrd="0" presId="urn:microsoft.com/office/officeart/2018/2/layout/IconVerticalSolidList"/>
    <dgm:cxn modelId="{5C2A56D9-CD2C-4153-ACF8-C4561904AC99}" type="presOf" srcId="{B6DDC27B-D878-4A73-ACE5-88A8081F6FB3}" destId="{FD9AD9CD-8402-4D6B-AF1D-2EBDEA5CF56A}" srcOrd="0" destOrd="0" presId="urn:microsoft.com/office/officeart/2018/2/layout/IconVerticalSolidList"/>
    <dgm:cxn modelId="{76A01CEF-A923-4092-A4BF-AF163A1D98AB}" srcId="{B6DDC27B-D878-4A73-ACE5-88A8081F6FB3}" destId="{BBFEE577-0170-49CB-8668-82BF9F2B106D}" srcOrd="1" destOrd="0" parTransId="{1FD14A95-BE1C-4EAC-8B7F-C78262AE826C}" sibTransId="{F279CC57-499E-4781-A7CF-6B7A6A0D2F48}"/>
    <dgm:cxn modelId="{0B0811F6-1D3A-42E4-8323-139B1E45DFEF}" srcId="{B6DDC27B-D878-4A73-ACE5-88A8081F6FB3}" destId="{49D09110-967F-452F-ABAE-7AB33A46FCB5}" srcOrd="2" destOrd="0" parTransId="{14CAF4CB-5A21-4C1A-8D9B-AFBBECFD7BF3}" sibTransId="{0605C117-DF1B-4A56-AFF8-1D1E733ED4F8}"/>
    <dgm:cxn modelId="{7E467524-1DA5-4A01-A2D3-E20ED6D0FD64}" type="presParOf" srcId="{FD9AD9CD-8402-4D6B-AF1D-2EBDEA5CF56A}" destId="{2C8644C8-1013-44C1-8E00-F52B84554982}" srcOrd="0" destOrd="0" presId="urn:microsoft.com/office/officeart/2018/2/layout/IconVerticalSolidList"/>
    <dgm:cxn modelId="{5202C058-BB00-4FD3-AA25-600D49D3104A}" type="presParOf" srcId="{2C8644C8-1013-44C1-8E00-F52B84554982}" destId="{BB33FE23-6853-49A8-9A31-ABAA12EB47EA}" srcOrd="0" destOrd="0" presId="urn:microsoft.com/office/officeart/2018/2/layout/IconVerticalSolidList"/>
    <dgm:cxn modelId="{63E05C0E-DFBB-454C-B0EE-C53A74741B7F}" type="presParOf" srcId="{2C8644C8-1013-44C1-8E00-F52B84554982}" destId="{6C957663-D996-4607-A5DE-EA4613185A75}" srcOrd="1" destOrd="0" presId="urn:microsoft.com/office/officeart/2018/2/layout/IconVerticalSolidList"/>
    <dgm:cxn modelId="{D3E4E02D-E698-449E-B13A-C8970D4BED8D}" type="presParOf" srcId="{2C8644C8-1013-44C1-8E00-F52B84554982}" destId="{AC916F30-CC99-4B39-BC9C-847FD3196D64}" srcOrd="2" destOrd="0" presId="urn:microsoft.com/office/officeart/2018/2/layout/IconVerticalSolidList"/>
    <dgm:cxn modelId="{C56625D1-16C1-496D-B670-B6093BBD34A1}" type="presParOf" srcId="{2C8644C8-1013-44C1-8E00-F52B84554982}" destId="{7840CE1A-BEA2-4F77-A0F6-79D5382CD4BA}" srcOrd="3" destOrd="0" presId="urn:microsoft.com/office/officeart/2018/2/layout/IconVerticalSolidList"/>
    <dgm:cxn modelId="{C278155D-487B-43EF-8A6C-137484C397DC}" type="presParOf" srcId="{FD9AD9CD-8402-4D6B-AF1D-2EBDEA5CF56A}" destId="{2E0F8402-0073-432F-AE34-BEEF5A86868E}" srcOrd="1" destOrd="0" presId="urn:microsoft.com/office/officeart/2018/2/layout/IconVerticalSolidList"/>
    <dgm:cxn modelId="{BFD73737-07A8-44F8-83B9-B197C72E39EF}" type="presParOf" srcId="{FD9AD9CD-8402-4D6B-AF1D-2EBDEA5CF56A}" destId="{F78FE431-350B-4A38-B2D4-4B8CB7CE5D38}" srcOrd="2" destOrd="0" presId="urn:microsoft.com/office/officeart/2018/2/layout/IconVerticalSolidList"/>
    <dgm:cxn modelId="{1D71B566-99C3-4F3E-A4BC-B7025CBE44A7}" type="presParOf" srcId="{F78FE431-350B-4A38-B2D4-4B8CB7CE5D38}" destId="{EC495619-873F-4555-AB3B-AD8B512C08AC}" srcOrd="0" destOrd="0" presId="urn:microsoft.com/office/officeart/2018/2/layout/IconVerticalSolidList"/>
    <dgm:cxn modelId="{229D2E85-FF5F-49EC-BF2D-8788F5EA2F92}" type="presParOf" srcId="{F78FE431-350B-4A38-B2D4-4B8CB7CE5D38}" destId="{CFC551B8-BC69-4214-BBC0-011FBC3ED17A}" srcOrd="1" destOrd="0" presId="urn:microsoft.com/office/officeart/2018/2/layout/IconVerticalSolidList"/>
    <dgm:cxn modelId="{0F617FD0-ED99-41C5-82EA-33F9CD447AD5}" type="presParOf" srcId="{F78FE431-350B-4A38-B2D4-4B8CB7CE5D38}" destId="{0EE16292-1738-4893-A188-4921BD4EFD16}" srcOrd="2" destOrd="0" presId="urn:microsoft.com/office/officeart/2018/2/layout/IconVerticalSolidList"/>
    <dgm:cxn modelId="{F4F07C99-A717-4375-983F-05A3ABC82C02}" type="presParOf" srcId="{F78FE431-350B-4A38-B2D4-4B8CB7CE5D38}" destId="{65EF440F-A97B-42DD-AE86-425A57A275DA}" srcOrd="3" destOrd="0" presId="urn:microsoft.com/office/officeart/2018/2/layout/IconVerticalSolidList"/>
    <dgm:cxn modelId="{CA3CC7C7-CFAD-491A-95F4-0B8636E66094}" type="presParOf" srcId="{FD9AD9CD-8402-4D6B-AF1D-2EBDEA5CF56A}" destId="{8481760C-C97D-4270-9EC4-85227E302711}" srcOrd="3" destOrd="0" presId="urn:microsoft.com/office/officeart/2018/2/layout/IconVerticalSolidList"/>
    <dgm:cxn modelId="{FDD5C7BA-8612-4636-9AC8-CACAB40805C3}" type="presParOf" srcId="{FD9AD9CD-8402-4D6B-AF1D-2EBDEA5CF56A}" destId="{7807A061-08CB-4EEB-8525-D70FC3CD973A}" srcOrd="4" destOrd="0" presId="urn:microsoft.com/office/officeart/2018/2/layout/IconVerticalSolidList"/>
    <dgm:cxn modelId="{EC961E18-C1B3-4072-BEB7-C1D998D1974B}" type="presParOf" srcId="{7807A061-08CB-4EEB-8525-D70FC3CD973A}" destId="{BA3B3DFB-E1BC-497A-8072-D687E24626E0}" srcOrd="0" destOrd="0" presId="urn:microsoft.com/office/officeart/2018/2/layout/IconVerticalSolidList"/>
    <dgm:cxn modelId="{4B0215CD-1DFC-4A9F-88D9-F53D5C238FFB}" type="presParOf" srcId="{7807A061-08CB-4EEB-8525-D70FC3CD973A}" destId="{D04651CE-2E9B-4CEA-9525-7A87687C767D}" srcOrd="1" destOrd="0" presId="urn:microsoft.com/office/officeart/2018/2/layout/IconVerticalSolidList"/>
    <dgm:cxn modelId="{A84E419D-C8D4-405F-9913-A9650846EB1B}" type="presParOf" srcId="{7807A061-08CB-4EEB-8525-D70FC3CD973A}" destId="{E63DE322-6419-41A5-9A50-E6D077326EB3}" srcOrd="2" destOrd="0" presId="urn:microsoft.com/office/officeart/2018/2/layout/IconVerticalSolidList"/>
    <dgm:cxn modelId="{9E20B614-A103-4EE7-A712-D137C0592D9E}" type="presParOf" srcId="{7807A061-08CB-4EEB-8525-D70FC3CD973A}" destId="{7A272805-78F8-4FD5-89D5-46A3B50E46F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C97C6F-A753-4D70-A17A-5E7CE9A7648D}"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FDCA5A46-B481-403D-A7AD-0D328478C15C}">
      <dgm:prSet custT="1"/>
      <dgm:spPr>
        <a:solidFill>
          <a:schemeClr val="tx2">
            <a:lumMod val="20000"/>
            <a:lumOff val="80000"/>
            <a:alpha val="90000"/>
          </a:schemeClr>
        </a:solidFill>
      </dgm:spPr>
      <dgm:t>
        <a:bodyPr anchor="ctr"/>
        <a:lstStyle/>
        <a:p>
          <a:pPr algn="ctr"/>
          <a:r>
            <a:rPr lang="en-US" sz="8000" b="0" dirty="0">
              <a:solidFill>
                <a:sysClr val="windowText" lastClr="000000"/>
              </a:solidFill>
            </a:rPr>
            <a:t>Define a set of rules for classification</a:t>
          </a:r>
          <a:endParaRPr lang="en-US" sz="8000" dirty="0">
            <a:solidFill>
              <a:sysClr val="windowText" lastClr="000000"/>
            </a:solidFill>
          </a:endParaRP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ln w="76200">
          <a:solidFill>
            <a:schemeClr val="tx2">
              <a:lumMod val="50000"/>
            </a:schemeClr>
          </a:solidFill>
        </a:ln>
      </dgm:spPr>
    </dgm:pt>
    <dgm:pt modelId="{0FCE7545-D2A2-4225-AC9D-D42D19786F43}">
      <dgm:prSet custT="1"/>
      <dgm:spPr>
        <a:solidFill>
          <a:schemeClr val="tx2">
            <a:lumMod val="20000"/>
            <a:lumOff val="80000"/>
            <a:alpha val="90000"/>
          </a:schemeClr>
        </a:solidFill>
      </dgm:spPr>
      <dgm:t>
        <a:bodyPr anchor="ctr"/>
        <a:lstStyle/>
        <a:p>
          <a:pPr algn="ctr"/>
          <a:r>
            <a:rPr lang="en-US" sz="8000" b="0" dirty="0">
              <a:solidFill>
                <a:sysClr val="windowText" lastClr="000000"/>
              </a:solidFill>
            </a:rPr>
            <a:t>Program those rules into the computer</a:t>
          </a:r>
          <a:endParaRPr lang="en-US" sz="8000" dirty="0">
            <a:solidFill>
              <a:sysClr val="windowText" lastClr="000000"/>
            </a:solidFill>
          </a:endParaRP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ln w="76200">
          <a:solidFill>
            <a:schemeClr val="tx2">
              <a:lumMod val="50000"/>
            </a:schemeClr>
          </a:solidFill>
        </a:ln>
      </dgm:spPr>
    </dgm:pt>
    <dgm:pt modelId="{D6269891-C2B6-453A-AF6A-61534DD8D41D}">
      <dgm:prSet custT="1"/>
      <dgm:spPr>
        <a:solidFill>
          <a:schemeClr val="tx2">
            <a:lumMod val="20000"/>
            <a:lumOff val="80000"/>
            <a:alpha val="90000"/>
          </a:schemeClr>
        </a:solidFill>
      </dgm:spPr>
      <dgm:t>
        <a:bodyPr anchor="ctr"/>
        <a:lstStyle/>
        <a:p>
          <a:pPr algn="ctr"/>
          <a:r>
            <a:rPr lang="en-US" sz="8000" b="0">
              <a:solidFill>
                <a:sysClr val="windowText" lastClr="000000"/>
              </a:solidFill>
            </a:rPr>
            <a:t>Feed it examples, and the program uses the rules to classify</a:t>
          </a:r>
          <a:endParaRPr lang="en-US" sz="8000">
            <a:solidFill>
              <a:sysClr val="windowText" lastClr="000000"/>
            </a:solidFill>
          </a:endParaRP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ln w="76200">
          <a:solidFill>
            <a:schemeClr val="tx2">
              <a:lumMod val="50000"/>
            </a:schemeClr>
          </a:solidFill>
        </a:ln>
      </dgm:spPr>
    </dgm:pt>
    <dgm:pt modelId="{7B1FC2CD-2AE5-4BBC-80CE-7FD6D9005D54}" type="pres">
      <dgm:prSet presAssocID="{AEC97C6F-A753-4D70-A17A-5E7CE9A7648D}" presName="linearFlow" presStyleCnt="0">
        <dgm:presLayoutVars>
          <dgm:dir/>
          <dgm:resizeHandles val="exact"/>
        </dgm:presLayoutVars>
      </dgm:prSet>
      <dgm:spPr/>
    </dgm:pt>
    <dgm:pt modelId="{3B054950-FE1A-4D74-A9E3-FC86788A0993}" type="pres">
      <dgm:prSet presAssocID="{FDCA5A46-B481-403D-A7AD-0D328478C15C}" presName="composite" presStyleCnt="0"/>
      <dgm:spPr/>
    </dgm:pt>
    <dgm:pt modelId="{38674B41-A0FA-49F8-9EE6-7A0C21984AB4}" type="pres">
      <dgm:prSet presAssocID="{FDCA5A46-B481-403D-A7AD-0D328478C15C}"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solidFill>
            <a:schemeClr val="tx2"/>
          </a:solidFill>
        </a:ln>
        <a:effectLst/>
      </dgm:spPr>
      <dgm:extLst>
        <a:ext uri="{E40237B7-FDA0-4F09-8148-C483321AD2D9}">
          <dgm14:cNvPr xmlns:dgm14="http://schemas.microsoft.com/office/drawing/2010/diagram" id="0" name="" descr="Badge 1 with solid fill"/>
        </a:ext>
      </dgm:extLst>
    </dgm:pt>
    <dgm:pt modelId="{0295457B-0C95-40B6-B065-5CCA80C006DB}" type="pres">
      <dgm:prSet presAssocID="{FDCA5A46-B481-403D-A7AD-0D328478C15C}" presName="txShp" presStyleLbl="node1" presStyleIdx="0" presStyleCnt="3" custLinFactNeighborX="2028">
        <dgm:presLayoutVars>
          <dgm:bulletEnabled val="1"/>
        </dgm:presLayoutVars>
      </dgm:prSet>
      <dgm:spPr/>
    </dgm:pt>
    <dgm:pt modelId="{9F6E0C51-98AE-4C2C-8083-6D43846D6AC2}" type="pres">
      <dgm:prSet presAssocID="{7295C058-9E91-4377-8B8F-AD0576835FFB}" presName="spacing" presStyleCnt="0"/>
      <dgm:spPr/>
    </dgm:pt>
    <dgm:pt modelId="{9702C0D6-3061-4D5A-AC68-0FFE47C034AF}" type="pres">
      <dgm:prSet presAssocID="{0FCE7545-D2A2-4225-AC9D-D42D19786F43}" presName="composite" presStyleCnt="0"/>
      <dgm:spPr/>
    </dgm:pt>
    <dgm:pt modelId="{C53594DD-8388-440D-97D3-0F6E82B33909}" type="pres">
      <dgm:prSet presAssocID="{0FCE7545-D2A2-4225-AC9D-D42D19786F43}"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solidFill>
            <a:schemeClr val="tx2"/>
          </a:solidFill>
        </a:ln>
        <a:effectLst/>
      </dgm:spPr>
      <dgm:extLst>
        <a:ext uri="{E40237B7-FDA0-4F09-8148-C483321AD2D9}">
          <dgm14:cNvPr xmlns:dgm14="http://schemas.microsoft.com/office/drawing/2010/diagram" id="0" name="" descr="Badge with solid fill"/>
        </a:ext>
      </dgm:extLst>
    </dgm:pt>
    <dgm:pt modelId="{9C0552E5-ED33-445A-8A91-27A6562348E2}" type="pres">
      <dgm:prSet presAssocID="{0FCE7545-D2A2-4225-AC9D-D42D19786F43}" presName="txShp" presStyleLbl="node1" presStyleIdx="1" presStyleCnt="3" custLinFactNeighborX="2028">
        <dgm:presLayoutVars>
          <dgm:bulletEnabled val="1"/>
        </dgm:presLayoutVars>
      </dgm:prSet>
      <dgm:spPr/>
    </dgm:pt>
    <dgm:pt modelId="{A8E7B286-C352-4EB0-AF6A-517FBEE4A20F}" type="pres">
      <dgm:prSet presAssocID="{8711B2D6-9E9E-48DA-AF4F-B14AE533D845}" presName="spacing" presStyleCnt="0"/>
      <dgm:spPr/>
    </dgm:pt>
    <dgm:pt modelId="{450F0452-F258-4EE8-BE10-0900A8625646}" type="pres">
      <dgm:prSet presAssocID="{D6269891-C2B6-453A-AF6A-61534DD8D41D}" presName="composite" presStyleCnt="0"/>
      <dgm:spPr/>
    </dgm:pt>
    <dgm:pt modelId="{36E4183A-4BEB-4C5C-AECD-0142E919E111}" type="pres">
      <dgm:prSet presAssocID="{D6269891-C2B6-453A-AF6A-61534DD8D41D}"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solidFill>
            <a:schemeClr val="tx2"/>
          </a:solidFill>
        </a:ln>
        <a:effectLst/>
      </dgm:spPr>
      <dgm:extLst>
        <a:ext uri="{E40237B7-FDA0-4F09-8148-C483321AD2D9}">
          <dgm14:cNvPr xmlns:dgm14="http://schemas.microsoft.com/office/drawing/2010/diagram" id="0" name="" descr="Badge 3 with solid fill"/>
        </a:ext>
      </dgm:extLst>
    </dgm:pt>
    <dgm:pt modelId="{6A63BBA8-3447-4F28-A6A0-ECCF35A283C2}" type="pres">
      <dgm:prSet presAssocID="{D6269891-C2B6-453A-AF6A-61534DD8D41D}" presName="txShp" presStyleLbl="node1" presStyleIdx="2" presStyleCnt="3" custLinFactNeighborX="2028">
        <dgm:presLayoutVars>
          <dgm:bulletEnabled val="1"/>
        </dgm:presLayoutVars>
      </dgm:prSet>
      <dgm:spPr/>
    </dgm:pt>
  </dgm:ptLst>
  <dgm:cxnLst>
    <dgm:cxn modelId="{3F92872B-9FC8-4EB4-A858-3FC5B29F9139}" type="presOf" srcId="{FDCA5A46-B481-403D-A7AD-0D328478C15C}" destId="{0295457B-0C95-40B6-B065-5CCA80C006DB}" srcOrd="0" destOrd="0" presId="urn:microsoft.com/office/officeart/2005/8/layout/vList3"/>
    <dgm:cxn modelId="{B08E7355-59FC-458F-B6DC-80B8A61C1DC2}" type="presOf" srcId="{0FCE7545-D2A2-4225-AC9D-D42D19786F43}" destId="{9C0552E5-ED33-445A-8A91-27A6562348E2}" srcOrd="0" destOrd="0" presId="urn:microsoft.com/office/officeart/2005/8/layout/vList3"/>
    <dgm:cxn modelId="{B48D1D5A-E096-4E33-AFB4-A5082A7EED2C}" srcId="{AEC97C6F-A753-4D70-A17A-5E7CE9A7648D}" destId="{0FCE7545-D2A2-4225-AC9D-D42D19786F43}" srcOrd="1" destOrd="0" parTransId="{9920904E-A184-443C-929D-428DEA8BE8EF}" sibTransId="{8711B2D6-9E9E-48DA-AF4F-B14AE533D845}"/>
    <dgm:cxn modelId="{5666C98B-1188-41A5-929B-029FFB83EB8C}" srcId="{AEC97C6F-A753-4D70-A17A-5E7CE9A7648D}" destId="{FDCA5A46-B481-403D-A7AD-0D328478C15C}" srcOrd="0" destOrd="0" parTransId="{0E94A27D-B595-48AB-99AB-BD83CBCA5DDA}" sibTransId="{7295C058-9E91-4377-8B8F-AD0576835FFB}"/>
    <dgm:cxn modelId="{3B463E8D-CA08-47EB-86BC-EE213E1D85B1}" type="presOf" srcId="{AEC97C6F-A753-4D70-A17A-5E7CE9A7648D}" destId="{7B1FC2CD-2AE5-4BBC-80CE-7FD6D9005D54}" srcOrd="0" destOrd="0" presId="urn:microsoft.com/office/officeart/2005/8/layout/vList3"/>
    <dgm:cxn modelId="{53E3FEAC-9414-4787-876D-FF93C8BBE3F2}" type="presOf" srcId="{D6269891-C2B6-453A-AF6A-61534DD8D41D}" destId="{6A63BBA8-3447-4F28-A6A0-ECCF35A283C2}" srcOrd="0" destOrd="0" presId="urn:microsoft.com/office/officeart/2005/8/layout/vList3"/>
    <dgm:cxn modelId="{8852FDF5-7CBA-4A33-9175-122D63A1CAB7}" srcId="{AEC97C6F-A753-4D70-A17A-5E7CE9A7648D}" destId="{D6269891-C2B6-453A-AF6A-61534DD8D41D}" srcOrd="2" destOrd="0" parTransId="{DD2E7DE0-13E2-48A0-A8FC-84490D7056F8}" sibTransId="{E88F80A1-E1C1-45AD-8D31-7203EB677546}"/>
    <dgm:cxn modelId="{53AC2E4C-F1B8-4EB1-A965-4EE292A2D720}" type="presParOf" srcId="{7B1FC2CD-2AE5-4BBC-80CE-7FD6D9005D54}" destId="{3B054950-FE1A-4D74-A9E3-FC86788A0993}" srcOrd="0" destOrd="0" presId="urn:microsoft.com/office/officeart/2005/8/layout/vList3"/>
    <dgm:cxn modelId="{267EF4A1-B36C-48C1-8F4B-50320E99C6BC}" type="presParOf" srcId="{3B054950-FE1A-4D74-A9E3-FC86788A0993}" destId="{38674B41-A0FA-49F8-9EE6-7A0C21984AB4}" srcOrd="0" destOrd="0" presId="urn:microsoft.com/office/officeart/2005/8/layout/vList3"/>
    <dgm:cxn modelId="{C95F3D7C-F720-4C1A-B9A9-4DA50462A1C9}" type="presParOf" srcId="{3B054950-FE1A-4D74-A9E3-FC86788A0993}" destId="{0295457B-0C95-40B6-B065-5CCA80C006DB}" srcOrd="1" destOrd="0" presId="urn:microsoft.com/office/officeart/2005/8/layout/vList3"/>
    <dgm:cxn modelId="{50BB01C4-C3C4-4D92-9101-1CF50C7F0CA3}" type="presParOf" srcId="{7B1FC2CD-2AE5-4BBC-80CE-7FD6D9005D54}" destId="{9F6E0C51-98AE-4C2C-8083-6D43846D6AC2}" srcOrd="1" destOrd="0" presId="urn:microsoft.com/office/officeart/2005/8/layout/vList3"/>
    <dgm:cxn modelId="{3B0193D4-EEE7-4ACC-A12F-A2953B143238}" type="presParOf" srcId="{7B1FC2CD-2AE5-4BBC-80CE-7FD6D9005D54}" destId="{9702C0D6-3061-4D5A-AC68-0FFE47C034AF}" srcOrd="2" destOrd="0" presId="urn:microsoft.com/office/officeart/2005/8/layout/vList3"/>
    <dgm:cxn modelId="{E2EFC16F-DCF4-47F8-827A-5CEB481946B0}" type="presParOf" srcId="{9702C0D6-3061-4D5A-AC68-0FFE47C034AF}" destId="{C53594DD-8388-440D-97D3-0F6E82B33909}" srcOrd="0" destOrd="0" presId="urn:microsoft.com/office/officeart/2005/8/layout/vList3"/>
    <dgm:cxn modelId="{823EAFC2-C1C6-4165-8FC9-7C0EFE75A4FD}" type="presParOf" srcId="{9702C0D6-3061-4D5A-AC68-0FFE47C034AF}" destId="{9C0552E5-ED33-445A-8A91-27A6562348E2}" srcOrd="1" destOrd="0" presId="urn:microsoft.com/office/officeart/2005/8/layout/vList3"/>
    <dgm:cxn modelId="{A837D298-C24E-4435-A42B-BC4306C65AAB}" type="presParOf" srcId="{7B1FC2CD-2AE5-4BBC-80CE-7FD6D9005D54}" destId="{A8E7B286-C352-4EB0-AF6A-517FBEE4A20F}" srcOrd="3" destOrd="0" presId="urn:microsoft.com/office/officeart/2005/8/layout/vList3"/>
    <dgm:cxn modelId="{7415B896-096D-4FB9-A5BB-66DB73F6849C}" type="presParOf" srcId="{7B1FC2CD-2AE5-4BBC-80CE-7FD6D9005D54}" destId="{450F0452-F258-4EE8-BE10-0900A8625646}" srcOrd="4" destOrd="0" presId="urn:microsoft.com/office/officeart/2005/8/layout/vList3"/>
    <dgm:cxn modelId="{F797C39A-505D-427E-9762-94000FF80AD3}" type="presParOf" srcId="{450F0452-F258-4EE8-BE10-0900A8625646}" destId="{36E4183A-4BEB-4C5C-AECD-0142E919E111}" srcOrd="0" destOrd="0" presId="urn:microsoft.com/office/officeart/2005/8/layout/vList3"/>
    <dgm:cxn modelId="{69B94A5E-31B8-4096-9057-FFD9F0B6C5F2}" type="presParOf" srcId="{450F0452-F258-4EE8-BE10-0900A8625646}" destId="{6A63BBA8-3447-4F28-A6A0-ECCF35A283C2}" srcOrd="1" destOrd="0" presId="urn:microsoft.com/office/officeart/2005/8/layout/vList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C97C6F-A753-4D70-A17A-5E7CE9A7648D}"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FDCA5A46-B481-403D-A7AD-0D328478C15C}">
      <dgm:prSet custT="1"/>
      <dgm:spPr>
        <a:solidFill>
          <a:schemeClr val="tx2">
            <a:lumMod val="20000"/>
            <a:lumOff val="80000"/>
            <a:alpha val="90000"/>
          </a:schemeClr>
        </a:solidFill>
      </dgm:spPr>
      <dgm:t>
        <a:bodyPr anchor="ctr"/>
        <a:lstStyle/>
        <a:p>
          <a:pPr algn="ctr"/>
          <a:r>
            <a:rPr lang="en-US" sz="8000" dirty="0">
              <a:solidFill>
                <a:schemeClr val="bg1"/>
              </a:solidFill>
            </a:rPr>
            <a:t>Show model the examples with the answer of how to classify</a:t>
          </a: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ln w="76200">
          <a:solidFill>
            <a:schemeClr val="tx2">
              <a:lumMod val="50000"/>
            </a:schemeClr>
          </a:solidFill>
        </a:ln>
      </dgm:spPr>
    </dgm:pt>
    <dgm:pt modelId="{0FCE7545-D2A2-4225-AC9D-D42D19786F43}">
      <dgm:prSet custT="1"/>
      <dgm:spPr>
        <a:solidFill>
          <a:schemeClr val="tx2">
            <a:lumMod val="20000"/>
            <a:lumOff val="80000"/>
            <a:alpha val="90000"/>
          </a:schemeClr>
        </a:solidFill>
      </dgm:spPr>
      <dgm:t>
        <a:bodyPr anchor="ctr"/>
        <a:lstStyle/>
        <a:p>
          <a:pPr algn="ctr"/>
          <a:r>
            <a:rPr lang="en-US" sz="8000" dirty="0">
              <a:solidFill>
                <a:schemeClr val="bg1"/>
              </a:solidFill>
            </a:rPr>
            <a:t>Model takes guesses, we tell it if it’s right or not</a:t>
          </a: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ln w="76200">
          <a:solidFill>
            <a:schemeClr val="tx2">
              <a:lumMod val="50000"/>
            </a:schemeClr>
          </a:solidFill>
        </a:ln>
      </dgm:spPr>
    </dgm:pt>
    <dgm:pt modelId="{D6269891-C2B6-453A-AF6A-61534DD8D41D}">
      <dgm:prSet custT="1"/>
      <dgm:spPr>
        <a:solidFill>
          <a:schemeClr val="tx2">
            <a:lumMod val="20000"/>
            <a:lumOff val="80000"/>
            <a:alpha val="90000"/>
          </a:schemeClr>
        </a:solidFill>
      </dgm:spPr>
      <dgm:t>
        <a:bodyPr anchor="ctr"/>
        <a:lstStyle/>
        <a:p>
          <a:pPr algn="ctr"/>
          <a:r>
            <a:rPr lang="en-US" sz="8000" dirty="0">
              <a:solidFill>
                <a:schemeClr val="bg1"/>
              </a:solidFill>
            </a:rPr>
            <a:t>Model learns to correctly categorize as it’s training. The system learns the rules on its own</a:t>
          </a: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ln w="76200">
          <a:solidFill>
            <a:schemeClr val="tx2">
              <a:lumMod val="50000"/>
            </a:schemeClr>
          </a:solidFill>
        </a:ln>
      </dgm:spPr>
    </dgm:pt>
    <dgm:pt modelId="{7B1FC2CD-2AE5-4BBC-80CE-7FD6D9005D54}" type="pres">
      <dgm:prSet presAssocID="{AEC97C6F-A753-4D70-A17A-5E7CE9A7648D}" presName="linearFlow" presStyleCnt="0">
        <dgm:presLayoutVars>
          <dgm:dir/>
          <dgm:resizeHandles val="exact"/>
        </dgm:presLayoutVars>
      </dgm:prSet>
      <dgm:spPr/>
    </dgm:pt>
    <dgm:pt modelId="{3B054950-FE1A-4D74-A9E3-FC86788A0993}" type="pres">
      <dgm:prSet presAssocID="{FDCA5A46-B481-403D-A7AD-0D328478C15C}" presName="composite" presStyleCnt="0"/>
      <dgm:spPr/>
    </dgm:pt>
    <dgm:pt modelId="{38674B41-A0FA-49F8-9EE6-7A0C21984AB4}" type="pres">
      <dgm:prSet presAssocID="{FDCA5A46-B481-403D-A7AD-0D328478C15C}" presName="imgShp"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solidFill>
            <a:schemeClr val="tx2"/>
          </a:solidFill>
        </a:ln>
        <a:effectLst/>
      </dgm:spPr>
      <dgm:extLst>
        <a:ext uri="{E40237B7-FDA0-4F09-8148-C483321AD2D9}">
          <dgm14:cNvPr xmlns:dgm14="http://schemas.microsoft.com/office/drawing/2010/diagram" id="0" name="" descr="Badge 1 with solid fill"/>
        </a:ext>
      </dgm:extLst>
    </dgm:pt>
    <dgm:pt modelId="{0295457B-0C95-40B6-B065-5CCA80C006DB}" type="pres">
      <dgm:prSet presAssocID="{FDCA5A46-B481-403D-A7AD-0D328478C15C}" presName="txShp" presStyleLbl="node1" presStyleIdx="0" presStyleCnt="3" custLinFactNeighborX="2028">
        <dgm:presLayoutVars>
          <dgm:bulletEnabled val="1"/>
        </dgm:presLayoutVars>
      </dgm:prSet>
      <dgm:spPr/>
    </dgm:pt>
    <dgm:pt modelId="{9F6E0C51-98AE-4C2C-8083-6D43846D6AC2}" type="pres">
      <dgm:prSet presAssocID="{7295C058-9E91-4377-8B8F-AD0576835FFB}" presName="spacing" presStyleCnt="0"/>
      <dgm:spPr/>
    </dgm:pt>
    <dgm:pt modelId="{9702C0D6-3061-4D5A-AC68-0FFE47C034AF}" type="pres">
      <dgm:prSet presAssocID="{0FCE7545-D2A2-4225-AC9D-D42D19786F43}" presName="composite" presStyleCnt="0"/>
      <dgm:spPr/>
    </dgm:pt>
    <dgm:pt modelId="{C53594DD-8388-440D-97D3-0F6E82B33909}" type="pres">
      <dgm:prSet presAssocID="{0FCE7545-D2A2-4225-AC9D-D42D19786F43}" presName="imgShp"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solidFill>
            <a:schemeClr val="tx2"/>
          </a:solidFill>
        </a:ln>
        <a:effectLst/>
      </dgm:spPr>
      <dgm:extLst>
        <a:ext uri="{E40237B7-FDA0-4F09-8148-C483321AD2D9}">
          <dgm14:cNvPr xmlns:dgm14="http://schemas.microsoft.com/office/drawing/2010/diagram" id="0" name="" descr="Badge with solid fill"/>
        </a:ext>
      </dgm:extLst>
    </dgm:pt>
    <dgm:pt modelId="{9C0552E5-ED33-445A-8A91-27A6562348E2}" type="pres">
      <dgm:prSet presAssocID="{0FCE7545-D2A2-4225-AC9D-D42D19786F43}" presName="txShp" presStyleLbl="node1" presStyleIdx="1" presStyleCnt="3" custLinFactNeighborX="2028">
        <dgm:presLayoutVars>
          <dgm:bulletEnabled val="1"/>
        </dgm:presLayoutVars>
      </dgm:prSet>
      <dgm:spPr/>
    </dgm:pt>
    <dgm:pt modelId="{A8E7B286-C352-4EB0-AF6A-517FBEE4A20F}" type="pres">
      <dgm:prSet presAssocID="{8711B2D6-9E9E-48DA-AF4F-B14AE533D845}" presName="spacing" presStyleCnt="0"/>
      <dgm:spPr/>
    </dgm:pt>
    <dgm:pt modelId="{450F0452-F258-4EE8-BE10-0900A8625646}" type="pres">
      <dgm:prSet presAssocID="{D6269891-C2B6-453A-AF6A-61534DD8D41D}" presName="composite" presStyleCnt="0"/>
      <dgm:spPr/>
    </dgm:pt>
    <dgm:pt modelId="{36E4183A-4BEB-4C5C-AECD-0142E919E111}" type="pres">
      <dgm:prSet presAssocID="{D6269891-C2B6-453A-AF6A-61534DD8D41D}" presName="imgShp"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solidFill>
            <a:schemeClr val="tx2"/>
          </a:solidFill>
        </a:ln>
        <a:effectLst/>
      </dgm:spPr>
      <dgm:extLst>
        <a:ext uri="{E40237B7-FDA0-4F09-8148-C483321AD2D9}">
          <dgm14:cNvPr xmlns:dgm14="http://schemas.microsoft.com/office/drawing/2010/diagram" id="0" name="" descr="Badge 3 with solid fill"/>
        </a:ext>
      </dgm:extLst>
    </dgm:pt>
    <dgm:pt modelId="{6A63BBA8-3447-4F28-A6A0-ECCF35A283C2}" type="pres">
      <dgm:prSet presAssocID="{D6269891-C2B6-453A-AF6A-61534DD8D41D}" presName="txShp" presStyleLbl="node1" presStyleIdx="2" presStyleCnt="3" custLinFactNeighborX="2028">
        <dgm:presLayoutVars>
          <dgm:bulletEnabled val="1"/>
        </dgm:presLayoutVars>
      </dgm:prSet>
      <dgm:spPr/>
    </dgm:pt>
  </dgm:ptLst>
  <dgm:cxnLst>
    <dgm:cxn modelId="{3F92872B-9FC8-4EB4-A858-3FC5B29F9139}" type="presOf" srcId="{FDCA5A46-B481-403D-A7AD-0D328478C15C}" destId="{0295457B-0C95-40B6-B065-5CCA80C006DB}" srcOrd="0" destOrd="0" presId="urn:microsoft.com/office/officeart/2005/8/layout/vList3"/>
    <dgm:cxn modelId="{B08E7355-59FC-458F-B6DC-80B8A61C1DC2}" type="presOf" srcId="{0FCE7545-D2A2-4225-AC9D-D42D19786F43}" destId="{9C0552E5-ED33-445A-8A91-27A6562348E2}" srcOrd="0" destOrd="0" presId="urn:microsoft.com/office/officeart/2005/8/layout/vList3"/>
    <dgm:cxn modelId="{B48D1D5A-E096-4E33-AFB4-A5082A7EED2C}" srcId="{AEC97C6F-A753-4D70-A17A-5E7CE9A7648D}" destId="{0FCE7545-D2A2-4225-AC9D-D42D19786F43}" srcOrd="1" destOrd="0" parTransId="{9920904E-A184-443C-929D-428DEA8BE8EF}" sibTransId="{8711B2D6-9E9E-48DA-AF4F-B14AE533D845}"/>
    <dgm:cxn modelId="{5666C98B-1188-41A5-929B-029FFB83EB8C}" srcId="{AEC97C6F-A753-4D70-A17A-5E7CE9A7648D}" destId="{FDCA5A46-B481-403D-A7AD-0D328478C15C}" srcOrd="0" destOrd="0" parTransId="{0E94A27D-B595-48AB-99AB-BD83CBCA5DDA}" sibTransId="{7295C058-9E91-4377-8B8F-AD0576835FFB}"/>
    <dgm:cxn modelId="{3B463E8D-CA08-47EB-86BC-EE213E1D85B1}" type="presOf" srcId="{AEC97C6F-A753-4D70-A17A-5E7CE9A7648D}" destId="{7B1FC2CD-2AE5-4BBC-80CE-7FD6D9005D54}" srcOrd="0" destOrd="0" presId="urn:microsoft.com/office/officeart/2005/8/layout/vList3"/>
    <dgm:cxn modelId="{53E3FEAC-9414-4787-876D-FF93C8BBE3F2}" type="presOf" srcId="{D6269891-C2B6-453A-AF6A-61534DD8D41D}" destId="{6A63BBA8-3447-4F28-A6A0-ECCF35A283C2}" srcOrd="0" destOrd="0" presId="urn:microsoft.com/office/officeart/2005/8/layout/vList3"/>
    <dgm:cxn modelId="{8852FDF5-7CBA-4A33-9175-122D63A1CAB7}" srcId="{AEC97C6F-A753-4D70-A17A-5E7CE9A7648D}" destId="{D6269891-C2B6-453A-AF6A-61534DD8D41D}" srcOrd="2" destOrd="0" parTransId="{DD2E7DE0-13E2-48A0-A8FC-84490D7056F8}" sibTransId="{E88F80A1-E1C1-45AD-8D31-7203EB677546}"/>
    <dgm:cxn modelId="{53AC2E4C-F1B8-4EB1-A965-4EE292A2D720}" type="presParOf" srcId="{7B1FC2CD-2AE5-4BBC-80CE-7FD6D9005D54}" destId="{3B054950-FE1A-4D74-A9E3-FC86788A0993}" srcOrd="0" destOrd="0" presId="urn:microsoft.com/office/officeart/2005/8/layout/vList3"/>
    <dgm:cxn modelId="{267EF4A1-B36C-48C1-8F4B-50320E99C6BC}" type="presParOf" srcId="{3B054950-FE1A-4D74-A9E3-FC86788A0993}" destId="{38674B41-A0FA-49F8-9EE6-7A0C21984AB4}" srcOrd="0" destOrd="0" presId="urn:microsoft.com/office/officeart/2005/8/layout/vList3"/>
    <dgm:cxn modelId="{C95F3D7C-F720-4C1A-B9A9-4DA50462A1C9}" type="presParOf" srcId="{3B054950-FE1A-4D74-A9E3-FC86788A0993}" destId="{0295457B-0C95-40B6-B065-5CCA80C006DB}" srcOrd="1" destOrd="0" presId="urn:microsoft.com/office/officeart/2005/8/layout/vList3"/>
    <dgm:cxn modelId="{50BB01C4-C3C4-4D92-9101-1CF50C7F0CA3}" type="presParOf" srcId="{7B1FC2CD-2AE5-4BBC-80CE-7FD6D9005D54}" destId="{9F6E0C51-98AE-4C2C-8083-6D43846D6AC2}" srcOrd="1" destOrd="0" presId="urn:microsoft.com/office/officeart/2005/8/layout/vList3"/>
    <dgm:cxn modelId="{3B0193D4-EEE7-4ACC-A12F-A2953B143238}" type="presParOf" srcId="{7B1FC2CD-2AE5-4BBC-80CE-7FD6D9005D54}" destId="{9702C0D6-3061-4D5A-AC68-0FFE47C034AF}" srcOrd="2" destOrd="0" presId="urn:microsoft.com/office/officeart/2005/8/layout/vList3"/>
    <dgm:cxn modelId="{E2EFC16F-DCF4-47F8-827A-5CEB481946B0}" type="presParOf" srcId="{9702C0D6-3061-4D5A-AC68-0FFE47C034AF}" destId="{C53594DD-8388-440D-97D3-0F6E82B33909}" srcOrd="0" destOrd="0" presId="urn:microsoft.com/office/officeart/2005/8/layout/vList3"/>
    <dgm:cxn modelId="{823EAFC2-C1C6-4165-8FC9-7C0EFE75A4FD}" type="presParOf" srcId="{9702C0D6-3061-4D5A-AC68-0FFE47C034AF}" destId="{9C0552E5-ED33-445A-8A91-27A6562348E2}" srcOrd="1" destOrd="0" presId="urn:microsoft.com/office/officeart/2005/8/layout/vList3"/>
    <dgm:cxn modelId="{A837D298-C24E-4435-A42B-BC4306C65AAB}" type="presParOf" srcId="{7B1FC2CD-2AE5-4BBC-80CE-7FD6D9005D54}" destId="{A8E7B286-C352-4EB0-AF6A-517FBEE4A20F}" srcOrd="3" destOrd="0" presId="urn:microsoft.com/office/officeart/2005/8/layout/vList3"/>
    <dgm:cxn modelId="{7415B896-096D-4FB9-A5BB-66DB73F6849C}" type="presParOf" srcId="{7B1FC2CD-2AE5-4BBC-80CE-7FD6D9005D54}" destId="{450F0452-F258-4EE8-BE10-0900A8625646}" srcOrd="4" destOrd="0" presId="urn:microsoft.com/office/officeart/2005/8/layout/vList3"/>
    <dgm:cxn modelId="{F797C39A-505D-427E-9762-94000FF80AD3}" type="presParOf" srcId="{450F0452-F258-4EE8-BE10-0900A8625646}" destId="{36E4183A-4BEB-4C5C-AECD-0142E919E111}" srcOrd="0" destOrd="0" presId="urn:microsoft.com/office/officeart/2005/8/layout/vList3"/>
    <dgm:cxn modelId="{69B94A5E-31B8-4096-9057-FFD9F0B6C5F2}" type="presParOf" srcId="{450F0452-F258-4EE8-BE10-0900A8625646}" destId="{6A63BBA8-3447-4F28-A6A0-ECCF35A283C2}" srcOrd="1" destOrd="0" presId="urn:microsoft.com/office/officeart/2005/8/layout/vList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A9AF94-B41B-4B66-98DB-E5DD2561BEE5}"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2DFAE107-97FB-4199-920D-4367C8B3323A}">
      <dgm:prSet/>
      <dgm:spPr>
        <a:solidFill>
          <a:schemeClr val="tx2"/>
        </a:solidFill>
        <a:ln w="38100">
          <a:noFill/>
        </a:ln>
        <a:effectLst>
          <a:outerShdw blurRad="50800" dist="38100" dir="8100000" algn="tr" rotWithShape="0">
            <a:prstClr val="black">
              <a:alpha val="40000"/>
            </a:prstClr>
          </a:outerShdw>
        </a:effectLst>
      </dgm:spPr>
      <dgm:t>
        <a:bodyPr/>
        <a:lstStyle/>
        <a:p>
          <a:r>
            <a:rPr lang="en-US" b="0" dirty="0">
              <a:solidFill>
                <a:schemeClr val="tx1"/>
              </a:solidFill>
            </a:rPr>
            <a:t>If rules are clear and straightforward, often better to program it</a:t>
          </a:r>
          <a:endParaRPr lang="en-US" dirty="0">
            <a:solidFill>
              <a:schemeClr val="tx1"/>
            </a:solidFill>
          </a:endParaRPr>
        </a:p>
      </dgm:t>
    </dgm:pt>
    <dgm:pt modelId="{BD937BD2-82D0-4DBB-B8E4-336FCBCB3F11}" type="parTrans" cxnId="{7C6A4CE9-11D9-465D-BBA9-7A2D1EFFA585}">
      <dgm:prSet/>
      <dgm:spPr/>
      <dgm:t>
        <a:bodyPr/>
        <a:lstStyle/>
        <a:p>
          <a:endParaRPr lang="en-US"/>
        </a:p>
      </dgm:t>
    </dgm:pt>
    <dgm:pt modelId="{A54908D7-7F22-402E-B170-32A7E5BEE5B9}" type="sibTrans" cxnId="{7C6A4CE9-11D9-465D-BBA9-7A2D1EFFA585}">
      <dgm:prSet/>
      <dgm:spPr/>
      <dgm:t>
        <a:bodyPr/>
        <a:lstStyle/>
        <a:p>
          <a:endParaRPr lang="en-US"/>
        </a:p>
      </dgm:t>
    </dgm:pt>
    <dgm:pt modelId="{98AF79B3-0201-4D34-BD5B-995A6A340BAC}">
      <dgm:prSet/>
      <dgm:spPr>
        <a:solidFill>
          <a:schemeClr val="tx2"/>
        </a:solidFill>
        <a:ln w="38100">
          <a:noFill/>
        </a:ln>
        <a:effectLst>
          <a:outerShdw blurRad="50800" dist="38100" dir="8100000" algn="tr" rotWithShape="0">
            <a:prstClr val="black">
              <a:alpha val="40000"/>
            </a:prstClr>
          </a:outerShdw>
        </a:effectLst>
      </dgm:spPr>
      <dgm:t>
        <a:bodyPr/>
        <a:lstStyle/>
        <a:p>
          <a:r>
            <a:rPr lang="en-US" b="0" dirty="0">
              <a:solidFill>
                <a:schemeClr val="tx1"/>
              </a:solidFill>
            </a:rPr>
            <a:t>If rules are nuanced, complex, difficult to discern, use deep learning</a:t>
          </a:r>
          <a:endParaRPr lang="en-US" dirty="0">
            <a:solidFill>
              <a:schemeClr val="tx1"/>
            </a:solidFill>
          </a:endParaRPr>
        </a:p>
      </dgm:t>
    </dgm:pt>
    <dgm:pt modelId="{B4312042-16C9-4D37-939B-83701D611335}" type="parTrans" cxnId="{A87AF591-E14B-4AE4-97BD-84F4641AE3D1}">
      <dgm:prSet/>
      <dgm:spPr/>
      <dgm:t>
        <a:bodyPr/>
        <a:lstStyle/>
        <a:p>
          <a:endParaRPr lang="en-US"/>
        </a:p>
      </dgm:t>
    </dgm:pt>
    <dgm:pt modelId="{F5D4964A-BAE4-4F36-8513-2199EFE7C796}" type="sibTrans" cxnId="{A87AF591-E14B-4AE4-97BD-84F4641AE3D1}">
      <dgm:prSet/>
      <dgm:spPr/>
      <dgm:t>
        <a:bodyPr/>
        <a:lstStyle/>
        <a:p>
          <a:endParaRPr lang="en-US"/>
        </a:p>
      </dgm:t>
    </dgm:pt>
    <dgm:pt modelId="{2AFA230B-079A-4BFF-89F1-43865FD89681}" type="pres">
      <dgm:prSet presAssocID="{8AA9AF94-B41B-4B66-98DB-E5DD2561BEE5}" presName="hierChild1" presStyleCnt="0">
        <dgm:presLayoutVars>
          <dgm:chPref val="1"/>
          <dgm:dir/>
          <dgm:animOne val="branch"/>
          <dgm:animLvl val="lvl"/>
          <dgm:resizeHandles/>
        </dgm:presLayoutVars>
      </dgm:prSet>
      <dgm:spPr/>
    </dgm:pt>
    <dgm:pt modelId="{22BA26E2-5CE6-43C4-8025-03EF4D229ECB}" type="pres">
      <dgm:prSet presAssocID="{2DFAE107-97FB-4199-920D-4367C8B3323A}" presName="hierRoot1" presStyleCnt="0"/>
      <dgm:spPr/>
    </dgm:pt>
    <dgm:pt modelId="{28BE3D74-9960-47B9-BC0D-8F12B689AF5D}" type="pres">
      <dgm:prSet presAssocID="{2DFAE107-97FB-4199-920D-4367C8B3323A}" presName="composite" presStyleCnt="0"/>
      <dgm:spPr/>
    </dgm:pt>
    <dgm:pt modelId="{38F663ED-4082-4B7E-B697-B567846C2629}" type="pres">
      <dgm:prSet presAssocID="{2DFAE107-97FB-4199-920D-4367C8B3323A}" presName="background" presStyleLbl="node0" presStyleIdx="0" presStyleCnt="2"/>
      <dgm:spPr>
        <a:solidFill>
          <a:schemeClr val="tx2">
            <a:lumMod val="75000"/>
          </a:schemeClr>
        </a:solidFill>
        <a:ln>
          <a:noFill/>
        </a:ln>
      </dgm:spPr>
    </dgm:pt>
    <dgm:pt modelId="{D3A539E7-845D-4A13-9455-F1EC0A100911}" type="pres">
      <dgm:prSet presAssocID="{2DFAE107-97FB-4199-920D-4367C8B3323A}" presName="text" presStyleLbl="fgAcc0" presStyleIdx="0" presStyleCnt="2">
        <dgm:presLayoutVars>
          <dgm:chPref val="3"/>
        </dgm:presLayoutVars>
      </dgm:prSet>
      <dgm:spPr/>
    </dgm:pt>
    <dgm:pt modelId="{117C00C4-180C-4C91-A497-E3DA264B765E}" type="pres">
      <dgm:prSet presAssocID="{2DFAE107-97FB-4199-920D-4367C8B3323A}" presName="hierChild2" presStyleCnt="0"/>
      <dgm:spPr/>
    </dgm:pt>
    <dgm:pt modelId="{CE168A62-AF0F-4E06-B2BE-1851C084C4B2}" type="pres">
      <dgm:prSet presAssocID="{98AF79B3-0201-4D34-BD5B-995A6A340BAC}" presName="hierRoot1" presStyleCnt="0"/>
      <dgm:spPr/>
    </dgm:pt>
    <dgm:pt modelId="{0E3C1830-A006-4003-AAAD-E346E0DD8CB8}" type="pres">
      <dgm:prSet presAssocID="{98AF79B3-0201-4D34-BD5B-995A6A340BAC}" presName="composite" presStyleCnt="0"/>
      <dgm:spPr/>
    </dgm:pt>
    <dgm:pt modelId="{2A9C26C8-C393-498C-879F-709D2C4D234A}" type="pres">
      <dgm:prSet presAssocID="{98AF79B3-0201-4D34-BD5B-995A6A340BAC}" presName="background" presStyleLbl="node0" presStyleIdx="1" presStyleCnt="2"/>
      <dgm:spPr>
        <a:solidFill>
          <a:schemeClr val="tx2">
            <a:lumMod val="75000"/>
          </a:schemeClr>
        </a:solidFill>
        <a:ln>
          <a:noFill/>
        </a:ln>
      </dgm:spPr>
    </dgm:pt>
    <dgm:pt modelId="{F6B69BB4-EA9F-4394-8744-A8EFCFB6833C}" type="pres">
      <dgm:prSet presAssocID="{98AF79B3-0201-4D34-BD5B-995A6A340BAC}" presName="text" presStyleLbl="fgAcc0" presStyleIdx="1" presStyleCnt="2">
        <dgm:presLayoutVars>
          <dgm:chPref val="3"/>
        </dgm:presLayoutVars>
      </dgm:prSet>
      <dgm:spPr/>
    </dgm:pt>
    <dgm:pt modelId="{BB9DD684-AE1C-4631-A183-33808F06545B}" type="pres">
      <dgm:prSet presAssocID="{98AF79B3-0201-4D34-BD5B-995A6A340BAC}" presName="hierChild2" presStyleCnt="0"/>
      <dgm:spPr/>
    </dgm:pt>
  </dgm:ptLst>
  <dgm:cxnLst>
    <dgm:cxn modelId="{002A9E7B-0089-4E16-88A0-27EF60B5E009}" type="presOf" srcId="{8AA9AF94-B41B-4B66-98DB-E5DD2561BEE5}" destId="{2AFA230B-079A-4BFF-89F1-43865FD89681}" srcOrd="0" destOrd="0" presId="urn:microsoft.com/office/officeart/2005/8/layout/hierarchy1"/>
    <dgm:cxn modelId="{8F72048E-924F-4949-A315-6B414F26DFD6}" type="presOf" srcId="{2DFAE107-97FB-4199-920D-4367C8B3323A}" destId="{D3A539E7-845D-4A13-9455-F1EC0A100911}" srcOrd="0" destOrd="0" presId="urn:microsoft.com/office/officeart/2005/8/layout/hierarchy1"/>
    <dgm:cxn modelId="{A87AF591-E14B-4AE4-97BD-84F4641AE3D1}" srcId="{8AA9AF94-B41B-4B66-98DB-E5DD2561BEE5}" destId="{98AF79B3-0201-4D34-BD5B-995A6A340BAC}" srcOrd="1" destOrd="0" parTransId="{B4312042-16C9-4D37-939B-83701D611335}" sibTransId="{F5D4964A-BAE4-4F36-8513-2199EFE7C796}"/>
    <dgm:cxn modelId="{7C6A4CE9-11D9-465D-BBA9-7A2D1EFFA585}" srcId="{8AA9AF94-B41B-4B66-98DB-E5DD2561BEE5}" destId="{2DFAE107-97FB-4199-920D-4367C8B3323A}" srcOrd="0" destOrd="0" parTransId="{BD937BD2-82D0-4DBB-B8E4-336FCBCB3F11}" sibTransId="{A54908D7-7F22-402E-B170-32A7E5BEE5B9}"/>
    <dgm:cxn modelId="{6B4666FE-D08F-4371-8F78-0A7FE5D231C6}" type="presOf" srcId="{98AF79B3-0201-4D34-BD5B-995A6A340BAC}" destId="{F6B69BB4-EA9F-4394-8744-A8EFCFB6833C}" srcOrd="0" destOrd="0" presId="urn:microsoft.com/office/officeart/2005/8/layout/hierarchy1"/>
    <dgm:cxn modelId="{622A24E7-8B20-4AC3-980C-3EDEFAC4FD1A}" type="presParOf" srcId="{2AFA230B-079A-4BFF-89F1-43865FD89681}" destId="{22BA26E2-5CE6-43C4-8025-03EF4D229ECB}" srcOrd="0" destOrd="0" presId="urn:microsoft.com/office/officeart/2005/8/layout/hierarchy1"/>
    <dgm:cxn modelId="{C2BA4E1B-F3D0-49EE-8B9C-851A62822D37}" type="presParOf" srcId="{22BA26E2-5CE6-43C4-8025-03EF4D229ECB}" destId="{28BE3D74-9960-47B9-BC0D-8F12B689AF5D}" srcOrd="0" destOrd="0" presId="urn:microsoft.com/office/officeart/2005/8/layout/hierarchy1"/>
    <dgm:cxn modelId="{A7867380-B733-401B-86DF-5A4F0F71F1E1}" type="presParOf" srcId="{28BE3D74-9960-47B9-BC0D-8F12B689AF5D}" destId="{38F663ED-4082-4B7E-B697-B567846C2629}" srcOrd="0" destOrd="0" presId="urn:microsoft.com/office/officeart/2005/8/layout/hierarchy1"/>
    <dgm:cxn modelId="{AD5C035B-705E-46DA-B947-09F4148265E4}" type="presParOf" srcId="{28BE3D74-9960-47B9-BC0D-8F12B689AF5D}" destId="{D3A539E7-845D-4A13-9455-F1EC0A100911}" srcOrd="1" destOrd="0" presId="urn:microsoft.com/office/officeart/2005/8/layout/hierarchy1"/>
    <dgm:cxn modelId="{9A6FA8B9-F782-4E3E-BC2E-26174C3C5EFA}" type="presParOf" srcId="{22BA26E2-5CE6-43C4-8025-03EF4D229ECB}" destId="{117C00C4-180C-4C91-A497-E3DA264B765E}" srcOrd="1" destOrd="0" presId="urn:microsoft.com/office/officeart/2005/8/layout/hierarchy1"/>
    <dgm:cxn modelId="{64A44DEA-3C9F-4875-8D6D-E74F125FA298}" type="presParOf" srcId="{2AFA230B-079A-4BFF-89F1-43865FD89681}" destId="{CE168A62-AF0F-4E06-B2BE-1851C084C4B2}" srcOrd="1" destOrd="0" presId="urn:microsoft.com/office/officeart/2005/8/layout/hierarchy1"/>
    <dgm:cxn modelId="{3CDDB549-C5DC-4FE6-B885-AD1EE9BCD19C}" type="presParOf" srcId="{CE168A62-AF0F-4E06-B2BE-1851C084C4B2}" destId="{0E3C1830-A006-4003-AAAD-E346E0DD8CB8}" srcOrd="0" destOrd="0" presId="urn:microsoft.com/office/officeart/2005/8/layout/hierarchy1"/>
    <dgm:cxn modelId="{64334E2C-8D55-4073-AE24-F1CD0CEC3A2E}" type="presParOf" srcId="{0E3C1830-A006-4003-AAAD-E346E0DD8CB8}" destId="{2A9C26C8-C393-498C-879F-709D2C4D234A}" srcOrd="0" destOrd="0" presId="urn:microsoft.com/office/officeart/2005/8/layout/hierarchy1"/>
    <dgm:cxn modelId="{13D48F0B-E079-4AF4-8F22-AD55EB65589A}" type="presParOf" srcId="{0E3C1830-A006-4003-AAAD-E346E0DD8CB8}" destId="{F6B69BB4-EA9F-4394-8744-A8EFCFB6833C}" srcOrd="1" destOrd="0" presId="urn:microsoft.com/office/officeart/2005/8/layout/hierarchy1"/>
    <dgm:cxn modelId="{C295F6D7-5811-47C1-8A83-EAE1296423AC}" type="presParOf" srcId="{CE168A62-AF0F-4E06-B2BE-1851C084C4B2}" destId="{BB9DD684-AE1C-4631-A183-33808F06545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DF659B-A9C0-4E63-B3D5-39059836484F}" type="doc">
      <dgm:prSet loTypeId="urn:microsoft.com/office/officeart/2005/8/layout/list1" loCatId="list" qsTypeId="urn:microsoft.com/office/officeart/2005/8/quickstyle/simple2" qsCatId="simple" csTypeId="urn:microsoft.com/office/officeart/2005/8/colors/accent1_3" csCatId="accent1" phldr="1"/>
      <dgm:spPr/>
      <dgm:t>
        <a:bodyPr/>
        <a:lstStyle/>
        <a:p>
          <a:endParaRPr lang="en-US"/>
        </a:p>
      </dgm:t>
    </dgm:pt>
    <dgm:pt modelId="{7B2B34FA-3A8C-4A44-95CD-77A1BABBC8D4}">
      <dgm:prSet custT="1"/>
      <dgm:spPr>
        <a:solidFill>
          <a:schemeClr val="tx2">
            <a:lumMod val="20000"/>
            <a:lumOff val="80000"/>
          </a:schemeClr>
        </a:solidFill>
        <a:ln>
          <a:solidFill>
            <a:schemeClr val="tx2"/>
          </a:solidFill>
        </a:ln>
      </dgm:spPr>
      <dgm:t>
        <a:bodyPr/>
        <a:lstStyle/>
        <a:p>
          <a:r>
            <a:rPr lang="en-US" sz="5400"/>
            <a:t>Depth and complexity of networks</a:t>
          </a:r>
          <a:endParaRPr lang="en-US" sz="5400" dirty="0"/>
        </a:p>
      </dgm:t>
    </dgm:pt>
    <dgm:pt modelId="{5076BB85-B847-46B3-8817-DFA412249DE4}" type="parTrans" cxnId="{31941A56-E89A-4924-A49E-2FCB701366D1}">
      <dgm:prSet/>
      <dgm:spPr/>
      <dgm:t>
        <a:bodyPr/>
        <a:lstStyle/>
        <a:p>
          <a:endParaRPr lang="en-US" sz="5400"/>
        </a:p>
      </dgm:t>
    </dgm:pt>
    <dgm:pt modelId="{FF727E76-1EAD-40D0-AAEE-FE5A0EB474ED}" type="sibTrans" cxnId="{31941A56-E89A-4924-A49E-2FCB701366D1}">
      <dgm:prSet/>
      <dgm:spPr/>
      <dgm:t>
        <a:bodyPr/>
        <a:lstStyle/>
        <a:p>
          <a:endParaRPr lang="en-US" sz="5400"/>
        </a:p>
      </dgm:t>
    </dgm:pt>
    <dgm:pt modelId="{FAB8FC4C-FF56-4CF1-A50F-A0CA11071D12}">
      <dgm:prSet custT="1"/>
      <dgm:spPr>
        <a:solidFill>
          <a:schemeClr val="tx2">
            <a:lumMod val="20000"/>
            <a:lumOff val="80000"/>
          </a:schemeClr>
        </a:solidFill>
        <a:ln>
          <a:solidFill>
            <a:schemeClr val="tx2"/>
          </a:solidFill>
        </a:ln>
      </dgm:spPr>
      <dgm:t>
        <a:bodyPr/>
        <a:lstStyle/>
        <a:p>
          <a:r>
            <a:rPr lang="en-US" sz="5400"/>
            <a:t>Up to billions of parameters (and growing)</a:t>
          </a:r>
        </a:p>
      </dgm:t>
    </dgm:pt>
    <dgm:pt modelId="{4D9D9062-8141-41EE-B50F-456CBCC81876}" type="parTrans" cxnId="{566EB2D2-A6A4-4650-92EF-B23E633D6080}">
      <dgm:prSet/>
      <dgm:spPr/>
      <dgm:t>
        <a:bodyPr/>
        <a:lstStyle/>
        <a:p>
          <a:endParaRPr lang="en-US" sz="5400"/>
        </a:p>
      </dgm:t>
    </dgm:pt>
    <dgm:pt modelId="{999766FF-D737-4A4A-BDE2-D2CB3BD811F6}" type="sibTrans" cxnId="{566EB2D2-A6A4-4650-92EF-B23E633D6080}">
      <dgm:prSet/>
      <dgm:spPr/>
      <dgm:t>
        <a:bodyPr/>
        <a:lstStyle/>
        <a:p>
          <a:endParaRPr lang="en-US" sz="5400"/>
        </a:p>
      </dgm:t>
    </dgm:pt>
    <dgm:pt modelId="{2EA800D7-147E-431B-B553-558B7D6EEB25}">
      <dgm:prSet custT="1"/>
      <dgm:spPr>
        <a:solidFill>
          <a:schemeClr val="tx2">
            <a:lumMod val="20000"/>
            <a:lumOff val="80000"/>
          </a:schemeClr>
        </a:solidFill>
        <a:ln>
          <a:solidFill>
            <a:schemeClr val="tx2"/>
          </a:solidFill>
        </a:ln>
      </dgm:spPr>
      <dgm:t>
        <a:bodyPr/>
        <a:lstStyle/>
        <a:p>
          <a:r>
            <a:rPr lang="en-US" sz="5400"/>
            <a:t>Many layers in a model</a:t>
          </a:r>
        </a:p>
      </dgm:t>
    </dgm:pt>
    <dgm:pt modelId="{79A32976-C7B9-4422-B27B-E1A0C9D411FA}" type="parTrans" cxnId="{DC0EAA56-7B0D-4388-B236-0DA15E60E565}">
      <dgm:prSet/>
      <dgm:spPr/>
      <dgm:t>
        <a:bodyPr/>
        <a:lstStyle/>
        <a:p>
          <a:endParaRPr lang="en-US" sz="5400"/>
        </a:p>
      </dgm:t>
    </dgm:pt>
    <dgm:pt modelId="{89790EB7-4A31-4D8A-BACB-034D11F1B7B5}" type="sibTrans" cxnId="{DC0EAA56-7B0D-4388-B236-0DA15E60E565}">
      <dgm:prSet/>
      <dgm:spPr/>
      <dgm:t>
        <a:bodyPr/>
        <a:lstStyle/>
        <a:p>
          <a:endParaRPr lang="en-US" sz="5400"/>
        </a:p>
      </dgm:t>
    </dgm:pt>
    <dgm:pt modelId="{685D101E-CC91-4059-B3E1-9D766F9742EE}">
      <dgm:prSet custT="1"/>
      <dgm:spPr>
        <a:solidFill>
          <a:schemeClr val="tx2">
            <a:lumMod val="20000"/>
            <a:lumOff val="80000"/>
          </a:schemeClr>
        </a:solidFill>
        <a:ln>
          <a:solidFill>
            <a:schemeClr val="tx2"/>
          </a:solidFill>
        </a:ln>
      </dgm:spPr>
      <dgm:t>
        <a:bodyPr/>
        <a:lstStyle/>
        <a:p>
          <a:r>
            <a:rPr lang="en-US" sz="5400"/>
            <a:t>Important for learning complex rules</a:t>
          </a:r>
        </a:p>
      </dgm:t>
    </dgm:pt>
    <dgm:pt modelId="{C3AFB77B-DC67-4FAC-8877-AA54754E7B3C}" type="parTrans" cxnId="{BD6B8BDA-BC1D-426D-BA7F-69CB96D680D5}">
      <dgm:prSet/>
      <dgm:spPr/>
      <dgm:t>
        <a:bodyPr/>
        <a:lstStyle/>
        <a:p>
          <a:endParaRPr lang="en-US" sz="5400"/>
        </a:p>
      </dgm:t>
    </dgm:pt>
    <dgm:pt modelId="{84D4FA22-285E-4028-A7B9-A53D965E6A89}" type="sibTrans" cxnId="{BD6B8BDA-BC1D-426D-BA7F-69CB96D680D5}">
      <dgm:prSet/>
      <dgm:spPr/>
      <dgm:t>
        <a:bodyPr/>
        <a:lstStyle/>
        <a:p>
          <a:endParaRPr lang="en-US" sz="5400"/>
        </a:p>
      </dgm:t>
    </dgm:pt>
    <dgm:pt modelId="{BDC6FF38-1919-4482-AE7D-7693FFED8DBD}" type="pres">
      <dgm:prSet presAssocID="{A1DF659B-A9C0-4E63-B3D5-39059836484F}" presName="linear" presStyleCnt="0">
        <dgm:presLayoutVars>
          <dgm:dir/>
          <dgm:animLvl val="lvl"/>
          <dgm:resizeHandles val="exact"/>
        </dgm:presLayoutVars>
      </dgm:prSet>
      <dgm:spPr/>
    </dgm:pt>
    <dgm:pt modelId="{FE0D76F4-076D-41EA-951A-890DC335EA9A}" type="pres">
      <dgm:prSet presAssocID="{7B2B34FA-3A8C-4A44-95CD-77A1BABBC8D4}" presName="parentLin" presStyleCnt="0"/>
      <dgm:spPr/>
    </dgm:pt>
    <dgm:pt modelId="{206C672E-3274-425D-B73D-C74A233812A5}" type="pres">
      <dgm:prSet presAssocID="{7B2B34FA-3A8C-4A44-95CD-77A1BABBC8D4}" presName="parentLeftMargin" presStyleLbl="node1" presStyleIdx="0" presStyleCnt="4"/>
      <dgm:spPr/>
    </dgm:pt>
    <dgm:pt modelId="{6A564BD0-941B-46A0-BF74-168BA2C4E9F3}" type="pres">
      <dgm:prSet presAssocID="{7B2B34FA-3A8C-4A44-95CD-77A1BABBC8D4}" presName="parentText" presStyleLbl="node1" presStyleIdx="0" presStyleCnt="4">
        <dgm:presLayoutVars>
          <dgm:chMax val="0"/>
          <dgm:bulletEnabled val="1"/>
        </dgm:presLayoutVars>
      </dgm:prSet>
      <dgm:spPr/>
    </dgm:pt>
    <dgm:pt modelId="{2BB086E2-7A62-40F2-9864-746B14AACE46}" type="pres">
      <dgm:prSet presAssocID="{7B2B34FA-3A8C-4A44-95CD-77A1BABBC8D4}" presName="negativeSpace" presStyleCnt="0"/>
      <dgm:spPr/>
    </dgm:pt>
    <dgm:pt modelId="{0600A80E-E38D-421B-A523-E143A66CDC2A}" type="pres">
      <dgm:prSet presAssocID="{7B2B34FA-3A8C-4A44-95CD-77A1BABBC8D4}" presName="childText" presStyleLbl="conFgAcc1" presStyleIdx="0" presStyleCnt="4">
        <dgm:presLayoutVars>
          <dgm:bulletEnabled val="1"/>
        </dgm:presLayoutVars>
      </dgm:prSet>
      <dgm:spPr>
        <a:solidFill>
          <a:schemeClr val="tx1">
            <a:lumMod val="95000"/>
            <a:alpha val="90000"/>
          </a:schemeClr>
        </a:solidFill>
        <a:ln>
          <a:solidFill>
            <a:schemeClr val="tx2"/>
          </a:solidFill>
        </a:ln>
      </dgm:spPr>
    </dgm:pt>
    <dgm:pt modelId="{CC12F81B-1F1C-4343-BC55-596728EFDF9B}" type="pres">
      <dgm:prSet presAssocID="{FF727E76-1EAD-40D0-AAEE-FE5A0EB474ED}" presName="spaceBetweenRectangles" presStyleCnt="0"/>
      <dgm:spPr/>
    </dgm:pt>
    <dgm:pt modelId="{D4257C05-6D5B-4A8A-AB52-B3293E759F31}" type="pres">
      <dgm:prSet presAssocID="{FAB8FC4C-FF56-4CF1-A50F-A0CA11071D12}" presName="parentLin" presStyleCnt="0"/>
      <dgm:spPr/>
    </dgm:pt>
    <dgm:pt modelId="{B7C77EFB-5C94-44FA-B444-94294E1B5F7C}" type="pres">
      <dgm:prSet presAssocID="{FAB8FC4C-FF56-4CF1-A50F-A0CA11071D12}" presName="parentLeftMargin" presStyleLbl="node1" presStyleIdx="0" presStyleCnt="4"/>
      <dgm:spPr/>
    </dgm:pt>
    <dgm:pt modelId="{4DDCDFEA-00DE-4CF0-BAA0-E7076FBA0B73}" type="pres">
      <dgm:prSet presAssocID="{FAB8FC4C-FF56-4CF1-A50F-A0CA11071D12}" presName="parentText" presStyleLbl="node1" presStyleIdx="1" presStyleCnt="4">
        <dgm:presLayoutVars>
          <dgm:chMax val="0"/>
          <dgm:bulletEnabled val="1"/>
        </dgm:presLayoutVars>
      </dgm:prSet>
      <dgm:spPr/>
    </dgm:pt>
    <dgm:pt modelId="{EB854FD5-60CF-46ED-AF0B-3214E8793393}" type="pres">
      <dgm:prSet presAssocID="{FAB8FC4C-FF56-4CF1-A50F-A0CA11071D12}" presName="negativeSpace" presStyleCnt="0"/>
      <dgm:spPr/>
    </dgm:pt>
    <dgm:pt modelId="{AE26B2AB-D5CF-450F-AC93-4104C0F50F99}" type="pres">
      <dgm:prSet presAssocID="{FAB8FC4C-FF56-4CF1-A50F-A0CA11071D12}" presName="childText" presStyleLbl="conFgAcc1" presStyleIdx="1" presStyleCnt="4">
        <dgm:presLayoutVars>
          <dgm:bulletEnabled val="1"/>
        </dgm:presLayoutVars>
      </dgm:prSet>
      <dgm:spPr>
        <a:solidFill>
          <a:schemeClr val="tx1">
            <a:lumMod val="95000"/>
            <a:alpha val="90000"/>
          </a:schemeClr>
        </a:solidFill>
        <a:ln>
          <a:solidFill>
            <a:schemeClr val="tx2"/>
          </a:solidFill>
        </a:ln>
      </dgm:spPr>
    </dgm:pt>
    <dgm:pt modelId="{A2D7E8E0-7953-4C64-94E7-5A2AB4CFE73B}" type="pres">
      <dgm:prSet presAssocID="{999766FF-D737-4A4A-BDE2-D2CB3BD811F6}" presName="spaceBetweenRectangles" presStyleCnt="0"/>
      <dgm:spPr/>
    </dgm:pt>
    <dgm:pt modelId="{8B5C854C-CC72-40F3-9112-BD33381A1289}" type="pres">
      <dgm:prSet presAssocID="{2EA800D7-147E-431B-B553-558B7D6EEB25}" presName="parentLin" presStyleCnt="0"/>
      <dgm:spPr/>
    </dgm:pt>
    <dgm:pt modelId="{6BFAB9AE-E727-4476-B3CF-5D443A258653}" type="pres">
      <dgm:prSet presAssocID="{2EA800D7-147E-431B-B553-558B7D6EEB25}" presName="parentLeftMargin" presStyleLbl="node1" presStyleIdx="1" presStyleCnt="4"/>
      <dgm:spPr/>
    </dgm:pt>
    <dgm:pt modelId="{CE413247-2F1B-465E-BC61-CEB68BC3491D}" type="pres">
      <dgm:prSet presAssocID="{2EA800D7-147E-431B-B553-558B7D6EEB25}" presName="parentText" presStyleLbl="node1" presStyleIdx="2" presStyleCnt="4">
        <dgm:presLayoutVars>
          <dgm:chMax val="0"/>
          <dgm:bulletEnabled val="1"/>
        </dgm:presLayoutVars>
      </dgm:prSet>
      <dgm:spPr/>
    </dgm:pt>
    <dgm:pt modelId="{A399DC2B-CE69-42C4-96BD-E8D68F157ED2}" type="pres">
      <dgm:prSet presAssocID="{2EA800D7-147E-431B-B553-558B7D6EEB25}" presName="negativeSpace" presStyleCnt="0"/>
      <dgm:spPr/>
    </dgm:pt>
    <dgm:pt modelId="{FE033D34-7779-45C3-ACE9-A70B15CD5728}" type="pres">
      <dgm:prSet presAssocID="{2EA800D7-147E-431B-B553-558B7D6EEB25}" presName="childText" presStyleLbl="conFgAcc1" presStyleIdx="2" presStyleCnt="4">
        <dgm:presLayoutVars>
          <dgm:bulletEnabled val="1"/>
        </dgm:presLayoutVars>
      </dgm:prSet>
      <dgm:spPr>
        <a:solidFill>
          <a:schemeClr val="tx1">
            <a:lumMod val="95000"/>
            <a:alpha val="90000"/>
          </a:schemeClr>
        </a:solidFill>
        <a:ln>
          <a:solidFill>
            <a:schemeClr val="tx2"/>
          </a:solidFill>
        </a:ln>
      </dgm:spPr>
    </dgm:pt>
    <dgm:pt modelId="{103F1342-8449-48D1-BF90-F60A9DB67699}" type="pres">
      <dgm:prSet presAssocID="{89790EB7-4A31-4D8A-BACB-034D11F1B7B5}" presName="spaceBetweenRectangles" presStyleCnt="0"/>
      <dgm:spPr/>
    </dgm:pt>
    <dgm:pt modelId="{288D5E31-31C0-400E-BCD3-D03BE8E218B9}" type="pres">
      <dgm:prSet presAssocID="{685D101E-CC91-4059-B3E1-9D766F9742EE}" presName="parentLin" presStyleCnt="0"/>
      <dgm:spPr/>
    </dgm:pt>
    <dgm:pt modelId="{8D373FE2-3304-416D-A210-40F7EB5AC74A}" type="pres">
      <dgm:prSet presAssocID="{685D101E-CC91-4059-B3E1-9D766F9742EE}" presName="parentLeftMargin" presStyleLbl="node1" presStyleIdx="2" presStyleCnt="4"/>
      <dgm:spPr/>
    </dgm:pt>
    <dgm:pt modelId="{5BEE0AEE-0ABE-444E-9F25-1B443ECFA91D}" type="pres">
      <dgm:prSet presAssocID="{685D101E-CC91-4059-B3E1-9D766F9742EE}" presName="parentText" presStyleLbl="node1" presStyleIdx="3" presStyleCnt="4">
        <dgm:presLayoutVars>
          <dgm:chMax val="0"/>
          <dgm:bulletEnabled val="1"/>
        </dgm:presLayoutVars>
      </dgm:prSet>
      <dgm:spPr/>
    </dgm:pt>
    <dgm:pt modelId="{23123E89-80FB-43F5-91BF-6951970E2BF5}" type="pres">
      <dgm:prSet presAssocID="{685D101E-CC91-4059-B3E1-9D766F9742EE}" presName="negativeSpace" presStyleCnt="0"/>
      <dgm:spPr/>
    </dgm:pt>
    <dgm:pt modelId="{2C1FFB86-4982-4E6A-B3E2-3A20500A2ADB}" type="pres">
      <dgm:prSet presAssocID="{685D101E-CC91-4059-B3E1-9D766F9742EE}" presName="childText" presStyleLbl="conFgAcc1" presStyleIdx="3" presStyleCnt="4">
        <dgm:presLayoutVars>
          <dgm:bulletEnabled val="1"/>
        </dgm:presLayoutVars>
      </dgm:prSet>
      <dgm:spPr>
        <a:solidFill>
          <a:schemeClr val="tx1">
            <a:lumMod val="95000"/>
            <a:alpha val="90000"/>
          </a:schemeClr>
        </a:solidFill>
        <a:ln>
          <a:solidFill>
            <a:schemeClr val="tx2"/>
          </a:solidFill>
        </a:ln>
      </dgm:spPr>
    </dgm:pt>
  </dgm:ptLst>
  <dgm:cxnLst>
    <dgm:cxn modelId="{7FB61562-E436-42FB-8E28-1A71C4EFAE77}" type="presOf" srcId="{A1DF659B-A9C0-4E63-B3D5-39059836484F}" destId="{BDC6FF38-1919-4482-AE7D-7693FFED8DBD}" srcOrd="0" destOrd="0" presId="urn:microsoft.com/office/officeart/2005/8/layout/list1"/>
    <dgm:cxn modelId="{72C7D66A-E405-4C1E-8A20-FF6BB9CC6957}" type="presOf" srcId="{FAB8FC4C-FF56-4CF1-A50F-A0CA11071D12}" destId="{4DDCDFEA-00DE-4CF0-BAA0-E7076FBA0B73}" srcOrd="1" destOrd="0" presId="urn:microsoft.com/office/officeart/2005/8/layout/list1"/>
    <dgm:cxn modelId="{80253174-1B02-42B0-B666-6077568EE618}" type="presOf" srcId="{2EA800D7-147E-431B-B553-558B7D6EEB25}" destId="{CE413247-2F1B-465E-BC61-CEB68BC3491D}" srcOrd="1" destOrd="0" presId="urn:microsoft.com/office/officeart/2005/8/layout/list1"/>
    <dgm:cxn modelId="{31941A56-E89A-4924-A49E-2FCB701366D1}" srcId="{A1DF659B-A9C0-4E63-B3D5-39059836484F}" destId="{7B2B34FA-3A8C-4A44-95CD-77A1BABBC8D4}" srcOrd="0" destOrd="0" parTransId="{5076BB85-B847-46B3-8817-DFA412249DE4}" sibTransId="{FF727E76-1EAD-40D0-AAEE-FE5A0EB474ED}"/>
    <dgm:cxn modelId="{DC0EAA56-7B0D-4388-B236-0DA15E60E565}" srcId="{A1DF659B-A9C0-4E63-B3D5-39059836484F}" destId="{2EA800D7-147E-431B-B553-558B7D6EEB25}" srcOrd="2" destOrd="0" parTransId="{79A32976-C7B9-4422-B27B-E1A0C9D411FA}" sibTransId="{89790EB7-4A31-4D8A-BACB-034D11F1B7B5}"/>
    <dgm:cxn modelId="{499B1F8F-56B3-417A-BDB0-6A82A6E05F17}" type="presOf" srcId="{7B2B34FA-3A8C-4A44-95CD-77A1BABBC8D4}" destId="{206C672E-3274-425D-B73D-C74A233812A5}" srcOrd="0" destOrd="0" presId="urn:microsoft.com/office/officeart/2005/8/layout/list1"/>
    <dgm:cxn modelId="{4A11019A-325D-4FA2-89DC-72DD170DFE5F}" type="presOf" srcId="{685D101E-CC91-4059-B3E1-9D766F9742EE}" destId="{8D373FE2-3304-416D-A210-40F7EB5AC74A}" srcOrd="0" destOrd="0" presId="urn:microsoft.com/office/officeart/2005/8/layout/list1"/>
    <dgm:cxn modelId="{69C8CFA9-82E7-4ED7-B919-6C1A8BE2855B}" type="presOf" srcId="{2EA800D7-147E-431B-B553-558B7D6EEB25}" destId="{6BFAB9AE-E727-4476-B3CF-5D443A258653}" srcOrd="0" destOrd="0" presId="urn:microsoft.com/office/officeart/2005/8/layout/list1"/>
    <dgm:cxn modelId="{4E80F7B2-D641-494C-B121-819C7F4FE91A}" type="presOf" srcId="{685D101E-CC91-4059-B3E1-9D766F9742EE}" destId="{5BEE0AEE-0ABE-444E-9F25-1B443ECFA91D}" srcOrd="1" destOrd="0" presId="urn:microsoft.com/office/officeart/2005/8/layout/list1"/>
    <dgm:cxn modelId="{A55A1FC3-C240-48AC-AF37-EF88D2FA9F89}" type="presOf" srcId="{7B2B34FA-3A8C-4A44-95CD-77A1BABBC8D4}" destId="{6A564BD0-941B-46A0-BF74-168BA2C4E9F3}" srcOrd="1" destOrd="0" presId="urn:microsoft.com/office/officeart/2005/8/layout/list1"/>
    <dgm:cxn modelId="{FCAEE1C8-2324-4AF1-9476-410AEA6DC1EA}" type="presOf" srcId="{FAB8FC4C-FF56-4CF1-A50F-A0CA11071D12}" destId="{B7C77EFB-5C94-44FA-B444-94294E1B5F7C}" srcOrd="0" destOrd="0" presId="urn:microsoft.com/office/officeart/2005/8/layout/list1"/>
    <dgm:cxn modelId="{566EB2D2-A6A4-4650-92EF-B23E633D6080}" srcId="{A1DF659B-A9C0-4E63-B3D5-39059836484F}" destId="{FAB8FC4C-FF56-4CF1-A50F-A0CA11071D12}" srcOrd="1" destOrd="0" parTransId="{4D9D9062-8141-41EE-B50F-456CBCC81876}" sibTransId="{999766FF-D737-4A4A-BDE2-D2CB3BD811F6}"/>
    <dgm:cxn modelId="{BD6B8BDA-BC1D-426D-BA7F-69CB96D680D5}" srcId="{A1DF659B-A9C0-4E63-B3D5-39059836484F}" destId="{685D101E-CC91-4059-B3E1-9D766F9742EE}" srcOrd="3" destOrd="0" parTransId="{C3AFB77B-DC67-4FAC-8877-AA54754E7B3C}" sibTransId="{84D4FA22-285E-4028-A7B9-A53D965E6A89}"/>
    <dgm:cxn modelId="{C54A21BC-509F-4438-A664-3C9138FEF345}" type="presParOf" srcId="{BDC6FF38-1919-4482-AE7D-7693FFED8DBD}" destId="{FE0D76F4-076D-41EA-951A-890DC335EA9A}" srcOrd="0" destOrd="0" presId="urn:microsoft.com/office/officeart/2005/8/layout/list1"/>
    <dgm:cxn modelId="{4D96DD0A-EC0F-4ACE-AB5B-10858E06EACC}" type="presParOf" srcId="{FE0D76F4-076D-41EA-951A-890DC335EA9A}" destId="{206C672E-3274-425D-B73D-C74A233812A5}" srcOrd="0" destOrd="0" presId="urn:microsoft.com/office/officeart/2005/8/layout/list1"/>
    <dgm:cxn modelId="{1C6C0AE7-5C30-42FE-8379-2E80C1C0F48C}" type="presParOf" srcId="{FE0D76F4-076D-41EA-951A-890DC335EA9A}" destId="{6A564BD0-941B-46A0-BF74-168BA2C4E9F3}" srcOrd="1" destOrd="0" presId="urn:microsoft.com/office/officeart/2005/8/layout/list1"/>
    <dgm:cxn modelId="{34B08687-4D0D-47CB-BA5E-9D5C334A16B5}" type="presParOf" srcId="{BDC6FF38-1919-4482-AE7D-7693FFED8DBD}" destId="{2BB086E2-7A62-40F2-9864-746B14AACE46}" srcOrd="1" destOrd="0" presId="urn:microsoft.com/office/officeart/2005/8/layout/list1"/>
    <dgm:cxn modelId="{5C4EE591-8F54-4DA2-A167-2D5A4E3EA48E}" type="presParOf" srcId="{BDC6FF38-1919-4482-AE7D-7693FFED8DBD}" destId="{0600A80E-E38D-421B-A523-E143A66CDC2A}" srcOrd="2" destOrd="0" presId="urn:microsoft.com/office/officeart/2005/8/layout/list1"/>
    <dgm:cxn modelId="{E302640D-956D-47AD-B749-E4A078D84631}" type="presParOf" srcId="{BDC6FF38-1919-4482-AE7D-7693FFED8DBD}" destId="{CC12F81B-1F1C-4343-BC55-596728EFDF9B}" srcOrd="3" destOrd="0" presId="urn:microsoft.com/office/officeart/2005/8/layout/list1"/>
    <dgm:cxn modelId="{C9A52E9C-92D6-49C6-AC7D-A9C7086FC4B3}" type="presParOf" srcId="{BDC6FF38-1919-4482-AE7D-7693FFED8DBD}" destId="{D4257C05-6D5B-4A8A-AB52-B3293E759F31}" srcOrd="4" destOrd="0" presId="urn:microsoft.com/office/officeart/2005/8/layout/list1"/>
    <dgm:cxn modelId="{AFF3C98E-3C6C-42F3-A0A9-6C02C976E25E}" type="presParOf" srcId="{D4257C05-6D5B-4A8A-AB52-B3293E759F31}" destId="{B7C77EFB-5C94-44FA-B444-94294E1B5F7C}" srcOrd="0" destOrd="0" presId="urn:microsoft.com/office/officeart/2005/8/layout/list1"/>
    <dgm:cxn modelId="{2E50FBD3-666B-425F-B8B6-36D6B926B094}" type="presParOf" srcId="{D4257C05-6D5B-4A8A-AB52-B3293E759F31}" destId="{4DDCDFEA-00DE-4CF0-BAA0-E7076FBA0B73}" srcOrd="1" destOrd="0" presId="urn:microsoft.com/office/officeart/2005/8/layout/list1"/>
    <dgm:cxn modelId="{1C7DE1E9-F410-448A-A1AE-71EB123DD25C}" type="presParOf" srcId="{BDC6FF38-1919-4482-AE7D-7693FFED8DBD}" destId="{EB854FD5-60CF-46ED-AF0B-3214E8793393}" srcOrd="5" destOrd="0" presId="urn:microsoft.com/office/officeart/2005/8/layout/list1"/>
    <dgm:cxn modelId="{47F99D41-11D6-42F7-8905-E89F56739E8D}" type="presParOf" srcId="{BDC6FF38-1919-4482-AE7D-7693FFED8DBD}" destId="{AE26B2AB-D5CF-450F-AC93-4104C0F50F99}" srcOrd="6" destOrd="0" presId="urn:microsoft.com/office/officeart/2005/8/layout/list1"/>
    <dgm:cxn modelId="{297D5ECB-EB02-413D-A349-9372A0B51AE5}" type="presParOf" srcId="{BDC6FF38-1919-4482-AE7D-7693FFED8DBD}" destId="{A2D7E8E0-7953-4C64-94E7-5A2AB4CFE73B}" srcOrd="7" destOrd="0" presId="urn:microsoft.com/office/officeart/2005/8/layout/list1"/>
    <dgm:cxn modelId="{C8119EB8-5442-418E-9A80-95B9A6E78759}" type="presParOf" srcId="{BDC6FF38-1919-4482-AE7D-7693FFED8DBD}" destId="{8B5C854C-CC72-40F3-9112-BD33381A1289}" srcOrd="8" destOrd="0" presId="urn:microsoft.com/office/officeart/2005/8/layout/list1"/>
    <dgm:cxn modelId="{775743BC-E8B6-4B44-BDC2-99A99BA5639B}" type="presParOf" srcId="{8B5C854C-CC72-40F3-9112-BD33381A1289}" destId="{6BFAB9AE-E727-4476-B3CF-5D443A258653}" srcOrd="0" destOrd="0" presId="urn:microsoft.com/office/officeart/2005/8/layout/list1"/>
    <dgm:cxn modelId="{C05A32A6-1909-463D-80B7-2774AB55A827}" type="presParOf" srcId="{8B5C854C-CC72-40F3-9112-BD33381A1289}" destId="{CE413247-2F1B-465E-BC61-CEB68BC3491D}" srcOrd="1" destOrd="0" presId="urn:microsoft.com/office/officeart/2005/8/layout/list1"/>
    <dgm:cxn modelId="{B201CA15-BCC0-44BE-B4B5-FB3C9D0DCCBB}" type="presParOf" srcId="{BDC6FF38-1919-4482-AE7D-7693FFED8DBD}" destId="{A399DC2B-CE69-42C4-96BD-E8D68F157ED2}" srcOrd="9" destOrd="0" presId="urn:microsoft.com/office/officeart/2005/8/layout/list1"/>
    <dgm:cxn modelId="{CF8A460D-D56B-4776-AE81-D71EF795E739}" type="presParOf" srcId="{BDC6FF38-1919-4482-AE7D-7693FFED8DBD}" destId="{FE033D34-7779-45C3-ACE9-A70B15CD5728}" srcOrd="10" destOrd="0" presId="urn:microsoft.com/office/officeart/2005/8/layout/list1"/>
    <dgm:cxn modelId="{BEF72270-2EC8-4D67-A19A-0A4E071960AA}" type="presParOf" srcId="{BDC6FF38-1919-4482-AE7D-7693FFED8DBD}" destId="{103F1342-8449-48D1-BF90-F60A9DB67699}" srcOrd="11" destOrd="0" presId="urn:microsoft.com/office/officeart/2005/8/layout/list1"/>
    <dgm:cxn modelId="{4A4E9413-3C1E-4C4E-91DF-47D8A16B68C3}" type="presParOf" srcId="{BDC6FF38-1919-4482-AE7D-7693FFED8DBD}" destId="{288D5E31-31C0-400E-BCD3-D03BE8E218B9}" srcOrd="12" destOrd="0" presId="urn:microsoft.com/office/officeart/2005/8/layout/list1"/>
    <dgm:cxn modelId="{DDADBA5A-F02E-4F65-802E-5039E0714D0C}" type="presParOf" srcId="{288D5E31-31C0-400E-BCD3-D03BE8E218B9}" destId="{8D373FE2-3304-416D-A210-40F7EB5AC74A}" srcOrd="0" destOrd="0" presId="urn:microsoft.com/office/officeart/2005/8/layout/list1"/>
    <dgm:cxn modelId="{4D46EEDE-BE11-4792-9E3F-0496C2ACAB65}" type="presParOf" srcId="{288D5E31-31C0-400E-BCD3-D03BE8E218B9}" destId="{5BEE0AEE-0ABE-444E-9F25-1B443ECFA91D}" srcOrd="1" destOrd="0" presId="urn:microsoft.com/office/officeart/2005/8/layout/list1"/>
    <dgm:cxn modelId="{6D83DF2A-DE66-4EA3-951B-5C54CF95A16D}" type="presParOf" srcId="{BDC6FF38-1919-4482-AE7D-7693FFED8DBD}" destId="{23123E89-80FB-43F5-91BF-6951970E2BF5}" srcOrd="13" destOrd="0" presId="urn:microsoft.com/office/officeart/2005/8/layout/list1"/>
    <dgm:cxn modelId="{240B0E52-5F19-4252-9745-7FE8AD9FEE97}" type="presParOf" srcId="{BDC6FF38-1919-4482-AE7D-7693FFED8DBD}" destId="{2C1FFB86-4982-4E6A-B3E2-3A20500A2ADB}" srcOrd="14" destOrd="0" presId="urn:microsoft.com/office/officeart/2005/8/layout/list1"/>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D36520-62CA-41EC-BE4C-AD4E666BADB3}" type="doc">
      <dgm:prSet loTypeId="urn:microsoft.com/office/officeart/2009/layout/CirclePictureHierarchy" loCatId="picture" qsTypeId="urn:microsoft.com/office/officeart/2005/8/quickstyle/simple1" qsCatId="simple" csTypeId="urn:microsoft.com/office/officeart/2005/8/colors/accent0_3" csCatId="mainScheme" phldr="1"/>
      <dgm:spPr/>
      <dgm:t>
        <a:bodyPr/>
        <a:lstStyle/>
        <a:p>
          <a:endParaRPr lang="en-US"/>
        </a:p>
      </dgm:t>
    </dgm:pt>
    <dgm:pt modelId="{31C31810-00B1-46A8-97AF-A8F0EB77B1CE}">
      <dgm:prSet custT="1"/>
      <dgm:spPr/>
      <dgm:t>
        <a:bodyPr/>
        <a:lstStyle/>
        <a:p>
          <a:r>
            <a:rPr lang="en-US" sz="5400" cap="all" baseline="0" dirty="0">
              <a:solidFill>
                <a:schemeClr val="bg1"/>
              </a:solidFill>
            </a:rPr>
            <a:t>Object Detection</a:t>
          </a:r>
        </a:p>
      </dgm:t>
    </dgm:pt>
    <dgm:pt modelId="{1197A955-7349-4AF5-BCB6-57161C72D76E}" type="parTrans" cxnId="{4DFF1817-958C-4595-8DA6-7C8844937FD8}">
      <dgm:prSet/>
      <dgm:spPr/>
      <dgm:t>
        <a:bodyPr/>
        <a:lstStyle/>
        <a:p>
          <a:endParaRPr lang="en-US" sz="5400" cap="all" baseline="0">
            <a:solidFill>
              <a:schemeClr val="bg1"/>
            </a:solidFill>
          </a:endParaRPr>
        </a:p>
      </dgm:t>
    </dgm:pt>
    <dgm:pt modelId="{08B1848E-EBE0-4DE2-AFED-AE1B7BA8094D}" type="sibTrans" cxnId="{4DFF1817-958C-4595-8DA6-7C8844937FD8}">
      <dgm:prSet/>
      <dgm:spPr/>
      <dgm:t>
        <a:bodyPr/>
        <a:lstStyle/>
        <a:p>
          <a:endParaRPr lang="en-US" sz="5400" cap="all" baseline="0">
            <a:solidFill>
              <a:schemeClr val="bg1"/>
            </a:solidFill>
          </a:endParaRPr>
        </a:p>
      </dgm:t>
    </dgm:pt>
    <dgm:pt modelId="{F37EF222-D300-46C1-A6F9-E8802683EED1}">
      <dgm:prSet custT="1"/>
      <dgm:spPr/>
      <dgm:t>
        <a:bodyPr/>
        <a:lstStyle/>
        <a:p>
          <a:r>
            <a:rPr lang="en-US" sz="5400" cap="all" baseline="0" dirty="0">
              <a:solidFill>
                <a:schemeClr val="bg1"/>
              </a:solidFill>
            </a:rPr>
            <a:t>Self-Driving Cars</a:t>
          </a:r>
        </a:p>
      </dgm:t>
    </dgm:pt>
    <dgm:pt modelId="{87DCC96B-AD59-40FF-9D6A-A9D2A9453225}" type="parTrans" cxnId="{3267C8A7-12A3-4552-BBEF-279C00F8BD0B}">
      <dgm:prSet/>
      <dgm:spPr/>
      <dgm:t>
        <a:bodyPr/>
        <a:lstStyle/>
        <a:p>
          <a:endParaRPr lang="en-US" sz="5400" cap="all" baseline="0">
            <a:solidFill>
              <a:schemeClr val="bg1"/>
            </a:solidFill>
          </a:endParaRPr>
        </a:p>
      </dgm:t>
    </dgm:pt>
    <dgm:pt modelId="{BEDC69C5-B009-4039-AA33-A1AC90143A91}" type="sibTrans" cxnId="{3267C8A7-12A3-4552-BBEF-279C00F8BD0B}">
      <dgm:prSet/>
      <dgm:spPr/>
      <dgm:t>
        <a:bodyPr/>
        <a:lstStyle/>
        <a:p>
          <a:endParaRPr lang="en-US" sz="5400" cap="all" baseline="0">
            <a:solidFill>
              <a:schemeClr val="bg1"/>
            </a:solidFill>
          </a:endParaRPr>
        </a:p>
      </dgm:t>
    </dgm:pt>
    <dgm:pt modelId="{964EA3B7-EE92-478A-A23A-EA11BCDD09E2}">
      <dgm:prSet custT="1"/>
      <dgm:spPr/>
      <dgm:t>
        <a:bodyPr/>
        <a:lstStyle/>
        <a:p>
          <a:r>
            <a:rPr lang="en-US" sz="5400" cap="all" baseline="0" dirty="0">
              <a:solidFill>
                <a:schemeClr val="bg1"/>
              </a:solidFill>
            </a:rPr>
            <a:t>Robotics and Manufacturing</a:t>
          </a:r>
        </a:p>
      </dgm:t>
    </dgm:pt>
    <dgm:pt modelId="{2C4E8980-2213-4647-88D3-5D7E3D655AB9}" type="parTrans" cxnId="{2298D776-E07E-4362-8B83-5138FA0AA4F6}">
      <dgm:prSet/>
      <dgm:spPr/>
      <dgm:t>
        <a:bodyPr/>
        <a:lstStyle/>
        <a:p>
          <a:endParaRPr lang="en-US" sz="5400" cap="all" baseline="0">
            <a:solidFill>
              <a:schemeClr val="bg1"/>
            </a:solidFill>
          </a:endParaRPr>
        </a:p>
      </dgm:t>
    </dgm:pt>
    <dgm:pt modelId="{1C4F45B4-1B8B-416A-B7F7-0E87CA1505B9}" type="sibTrans" cxnId="{2298D776-E07E-4362-8B83-5138FA0AA4F6}">
      <dgm:prSet/>
      <dgm:spPr/>
      <dgm:t>
        <a:bodyPr/>
        <a:lstStyle/>
        <a:p>
          <a:endParaRPr lang="en-US" sz="5400" cap="all" baseline="0">
            <a:solidFill>
              <a:schemeClr val="bg1"/>
            </a:solidFill>
          </a:endParaRPr>
        </a:p>
      </dgm:t>
    </dgm:pt>
    <dgm:pt modelId="{9C63E75E-A108-4FB4-B432-8315DE284AC4}" type="pres">
      <dgm:prSet presAssocID="{03D36520-62CA-41EC-BE4C-AD4E666BADB3}" presName="hierChild1" presStyleCnt="0">
        <dgm:presLayoutVars>
          <dgm:chPref val="1"/>
          <dgm:dir/>
          <dgm:animOne val="branch"/>
          <dgm:animLvl val="lvl"/>
          <dgm:resizeHandles/>
        </dgm:presLayoutVars>
      </dgm:prSet>
      <dgm:spPr/>
    </dgm:pt>
    <dgm:pt modelId="{3B2D5C16-6819-4019-AB8A-507BF3DEDF82}" type="pres">
      <dgm:prSet presAssocID="{964EA3B7-EE92-478A-A23A-EA11BCDD09E2}" presName="hierRoot1" presStyleCnt="0"/>
      <dgm:spPr/>
    </dgm:pt>
    <dgm:pt modelId="{D6DCD613-607A-4CFB-B055-0C5D9DCE9BB0}" type="pres">
      <dgm:prSet presAssocID="{964EA3B7-EE92-478A-A23A-EA11BCDD09E2}" presName="composite" presStyleCnt="0"/>
      <dgm:spPr/>
    </dgm:pt>
    <dgm:pt modelId="{AAB91F96-E5F2-4EC3-AF3E-06FDA26F889F}" type="pres">
      <dgm:prSet presAssocID="{964EA3B7-EE92-478A-A23A-EA11BCDD09E2}" presName="image" presStyleLbl="node0"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obot with solid fill"/>
        </a:ext>
      </dgm:extLst>
    </dgm:pt>
    <dgm:pt modelId="{FE9B18A4-3709-4EED-978F-C6298C466B7C}" type="pres">
      <dgm:prSet presAssocID="{964EA3B7-EE92-478A-A23A-EA11BCDD09E2}" presName="text" presStyleLbl="revTx" presStyleIdx="0" presStyleCnt="3">
        <dgm:presLayoutVars>
          <dgm:chPref val="3"/>
        </dgm:presLayoutVars>
      </dgm:prSet>
      <dgm:spPr/>
    </dgm:pt>
    <dgm:pt modelId="{A3694A0F-AF33-48DB-80A1-11834927E80E}" type="pres">
      <dgm:prSet presAssocID="{964EA3B7-EE92-478A-A23A-EA11BCDD09E2}" presName="hierChild2" presStyleCnt="0"/>
      <dgm:spPr/>
    </dgm:pt>
    <dgm:pt modelId="{DA393731-7648-4467-8489-8A8E94A1AD53}" type="pres">
      <dgm:prSet presAssocID="{31C31810-00B1-46A8-97AF-A8F0EB77B1CE}" presName="hierRoot1" presStyleCnt="0"/>
      <dgm:spPr/>
    </dgm:pt>
    <dgm:pt modelId="{A7FF4B7F-D530-439B-AB1A-7FA661AB2563}" type="pres">
      <dgm:prSet presAssocID="{31C31810-00B1-46A8-97AF-A8F0EB77B1CE}" presName="composite" presStyleCnt="0"/>
      <dgm:spPr/>
    </dgm:pt>
    <dgm:pt modelId="{AD855600-44E9-49C3-ADE8-155254F552FF}" type="pres">
      <dgm:prSet presAssocID="{31C31810-00B1-46A8-97AF-A8F0EB77B1CE}" presName="image" presStyleLbl="node0"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F837880D-C977-4952-AD35-13D5882E1341}" type="pres">
      <dgm:prSet presAssocID="{31C31810-00B1-46A8-97AF-A8F0EB77B1CE}" presName="text" presStyleLbl="revTx" presStyleIdx="1" presStyleCnt="3">
        <dgm:presLayoutVars>
          <dgm:chPref val="3"/>
        </dgm:presLayoutVars>
      </dgm:prSet>
      <dgm:spPr/>
    </dgm:pt>
    <dgm:pt modelId="{0327F203-7999-4FFC-AB95-5274A9C62708}" type="pres">
      <dgm:prSet presAssocID="{31C31810-00B1-46A8-97AF-A8F0EB77B1CE}" presName="hierChild2" presStyleCnt="0"/>
      <dgm:spPr/>
    </dgm:pt>
    <dgm:pt modelId="{0F51C2C0-CC7B-4DF8-84E6-D2DABE6A5B8A}" type="pres">
      <dgm:prSet presAssocID="{F37EF222-D300-46C1-A6F9-E8802683EED1}" presName="hierRoot1" presStyleCnt="0"/>
      <dgm:spPr/>
    </dgm:pt>
    <dgm:pt modelId="{2D87E499-5BFF-4BC0-B6F6-8E5364083708}" type="pres">
      <dgm:prSet presAssocID="{F37EF222-D300-46C1-A6F9-E8802683EED1}" presName="composite" presStyleCnt="0"/>
      <dgm:spPr/>
    </dgm:pt>
    <dgm:pt modelId="{50275552-DB92-4E87-848B-22123E8AAF71}" type="pres">
      <dgm:prSet presAssocID="{F37EF222-D300-46C1-A6F9-E8802683EED1}" presName="image" presStyleLbl="node0"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B160A445-E9DE-4E39-BDFC-0EA34AB19230}" type="pres">
      <dgm:prSet presAssocID="{F37EF222-D300-46C1-A6F9-E8802683EED1}" presName="text" presStyleLbl="revTx" presStyleIdx="2" presStyleCnt="3">
        <dgm:presLayoutVars>
          <dgm:chPref val="3"/>
        </dgm:presLayoutVars>
      </dgm:prSet>
      <dgm:spPr/>
    </dgm:pt>
    <dgm:pt modelId="{12141046-5754-42EE-ABB9-25DEC9CD3FB7}" type="pres">
      <dgm:prSet presAssocID="{F37EF222-D300-46C1-A6F9-E8802683EED1}" presName="hierChild2" presStyleCnt="0"/>
      <dgm:spPr/>
    </dgm:pt>
  </dgm:ptLst>
  <dgm:cxnLst>
    <dgm:cxn modelId="{EBB09001-CD04-4A0C-A6B2-772B4C34CCE1}" type="presOf" srcId="{31C31810-00B1-46A8-97AF-A8F0EB77B1CE}" destId="{F837880D-C977-4952-AD35-13D5882E1341}" srcOrd="0" destOrd="0" presId="urn:microsoft.com/office/officeart/2009/layout/CirclePictureHierarchy"/>
    <dgm:cxn modelId="{4DFF1817-958C-4595-8DA6-7C8844937FD8}" srcId="{03D36520-62CA-41EC-BE4C-AD4E666BADB3}" destId="{31C31810-00B1-46A8-97AF-A8F0EB77B1CE}" srcOrd="1" destOrd="0" parTransId="{1197A955-7349-4AF5-BCB6-57161C72D76E}" sibTransId="{08B1848E-EBE0-4DE2-AFED-AE1B7BA8094D}"/>
    <dgm:cxn modelId="{2AE5D329-A489-4748-9963-038B57C8E8F1}" type="presOf" srcId="{03D36520-62CA-41EC-BE4C-AD4E666BADB3}" destId="{9C63E75E-A108-4FB4-B432-8315DE284AC4}" srcOrd="0" destOrd="0" presId="urn:microsoft.com/office/officeart/2009/layout/CirclePictureHierarchy"/>
    <dgm:cxn modelId="{2298D776-E07E-4362-8B83-5138FA0AA4F6}" srcId="{03D36520-62CA-41EC-BE4C-AD4E666BADB3}" destId="{964EA3B7-EE92-478A-A23A-EA11BCDD09E2}" srcOrd="0" destOrd="0" parTransId="{2C4E8980-2213-4647-88D3-5D7E3D655AB9}" sibTransId="{1C4F45B4-1B8B-416A-B7F7-0E87CA1505B9}"/>
    <dgm:cxn modelId="{1B408295-4F52-4BB3-B618-15C7822669EE}" type="presOf" srcId="{964EA3B7-EE92-478A-A23A-EA11BCDD09E2}" destId="{FE9B18A4-3709-4EED-978F-C6298C466B7C}" srcOrd="0" destOrd="0" presId="urn:microsoft.com/office/officeart/2009/layout/CirclePictureHierarchy"/>
    <dgm:cxn modelId="{3267C8A7-12A3-4552-BBEF-279C00F8BD0B}" srcId="{03D36520-62CA-41EC-BE4C-AD4E666BADB3}" destId="{F37EF222-D300-46C1-A6F9-E8802683EED1}" srcOrd="2" destOrd="0" parTransId="{87DCC96B-AD59-40FF-9D6A-A9D2A9453225}" sibTransId="{BEDC69C5-B009-4039-AA33-A1AC90143A91}"/>
    <dgm:cxn modelId="{0FC027E6-95F1-476A-86F9-957059A9C6FB}" type="presOf" srcId="{F37EF222-D300-46C1-A6F9-E8802683EED1}" destId="{B160A445-E9DE-4E39-BDFC-0EA34AB19230}" srcOrd="0" destOrd="0" presId="urn:microsoft.com/office/officeart/2009/layout/CirclePictureHierarchy"/>
    <dgm:cxn modelId="{A27F2D38-4254-4C46-B991-AAAF088D2771}" type="presParOf" srcId="{9C63E75E-A108-4FB4-B432-8315DE284AC4}" destId="{3B2D5C16-6819-4019-AB8A-507BF3DEDF82}" srcOrd="0" destOrd="0" presId="urn:microsoft.com/office/officeart/2009/layout/CirclePictureHierarchy"/>
    <dgm:cxn modelId="{75A6C365-AC8C-42CA-A003-31CCA0A7E540}" type="presParOf" srcId="{3B2D5C16-6819-4019-AB8A-507BF3DEDF82}" destId="{D6DCD613-607A-4CFB-B055-0C5D9DCE9BB0}" srcOrd="0" destOrd="0" presId="urn:microsoft.com/office/officeart/2009/layout/CirclePictureHierarchy"/>
    <dgm:cxn modelId="{5545ACD9-7F02-4B16-A47B-6CC6F644E3F2}" type="presParOf" srcId="{D6DCD613-607A-4CFB-B055-0C5D9DCE9BB0}" destId="{AAB91F96-E5F2-4EC3-AF3E-06FDA26F889F}" srcOrd="0" destOrd="0" presId="urn:microsoft.com/office/officeart/2009/layout/CirclePictureHierarchy"/>
    <dgm:cxn modelId="{80D2A573-06F6-4006-97B6-C23114FC19B4}" type="presParOf" srcId="{D6DCD613-607A-4CFB-B055-0C5D9DCE9BB0}" destId="{FE9B18A4-3709-4EED-978F-C6298C466B7C}" srcOrd="1" destOrd="0" presId="urn:microsoft.com/office/officeart/2009/layout/CirclePictureHierarchy"/>
    <dgm:cxn modelId="{8F634CC5-48D6-4E98-A83E-FC0A6481C6CF}" type="presParOf" srcId="{3B2D5C16-6819-4019-AB8A-507BF3DEDF82}" destId="{A3694A0F-AF33-48DB-80A1-11834927E80E}" srcOrd="1" destOrd="0" presId="urn:microsoft.com/office/officeart/2009/layout/CirclePictureHierarchy"/>
    <dgm:cxn modelId="{EFE164DD-8BE3-4C8C-91C4-6E68615CA850}" type="presParOf" srcId="{9C63E75E-A108-4FB4-B432-8315DE284AC4}" destId="{DA393731-7648-4467-8489-8A8E94A1AD53}" srcOrd="1" destOrd="0" presId="urn:microsoft.com/office/officeart/2009/layout/CirclePictureHierarchy"/>
    <dgm:cxn modelId="{E0E31814-06AE-4C1D-AE2A-01541B5DFFEA}" type="presParOf" srcId="{DA393731-7648-4467-8489-8A8E94A1AD53}" destId="{A7FF4B7F-D530-439B-AB1A-7FA661AB2563}" srcOrd="0" destOrd="0" presId="urn:microsoft.com/office/officeart/2009/layout/CirclePictureHierarchy"/>
    <dgm:cxn modelId="{AC1A6E08-53EC-49FB-A1AD-B9CAF889A6D7}" type="presParOf" srcId="{A7FF4B7F-D530-439B-AB1A-7FA661AB2563}" destId="{AD855600-44E9-49C3-ADE8-155254F552FF}" srcOrd="0" destOrd="0" presId="urn:microsoft.com/office/officeart/2009/layout/CirclePictureHierarchy"/>
    <dgm:cxn modelId="{4CB94F34-56EA-4704-96C1-4FFACAE0D26E}" type="presParOf" srcId="{A7FF4B7F-D530-439B-AB1A-7FA661AB2563}" destId="{F837880D-C977-4952-AD35-13D5882E1341}" srcOrd="1" destOrd="0" presId="urn:microsoft.com/office/officeart/2009/layout/CirclePictureHierarchy"/>
    <dgm:cxn modelId="{756850C3-0CF0-41B2-A07F-DC3FB6D0FD66}" type="presParOf" srcId="{DA393731-7648-4467-8489-8A8E94A1AD53}" destId="{0327F203-7999-4FFC-AB95-5274A9C62708}" srcOrd="1" destOrd="0" presId="urn:microsoft.com/office/officeart/2009/layout/CirclePictureHierarchy"/>
    <dgm:cxn modelId="{90885141-2113-4209-BFCB-7313A8376545}" type="presParOf" srcId="{9C63E75E-A108-4FB4-B432-8315DE284AC4}" destId="{0F51C2C0-CC7B-4DF8-84E6-D2DABE6A5B8A}" srcOrd="2" destOrd="0" presId="urn:microsoft.com/office/officeart/2009/layout/CirclePictureHierarchy"/>
    <dgm:cxn modelId="{74DE7925-DCFA-4D8C-95CF-47D3ED0AB17F}" type="presParOf" srcId="{0F51C2C0-CC7B-4DF8-84E6-D2DABE6A5B8A}" destId="{2D87E499-5BFF-4BC0-B6F6-8E5364083708}" srcOrd="0" destOrd="0" presId="urn:microsoft.com/office/officeart/2009/layout/CirclePictureHierarchy"/>
    <dgm:cxn modelId="{9DE7AC63-2FA6-42E7-BBD9-C62143B4E193}" type="presParOf" srcId="{2D87E499-5BFF-4BC0-B6F6-8E5364083708}" destId="{50275552-DB92-4E87-848B-22123E8AAF71}" srcOrd="0" destOrd="0" presId="urn:microsoft.com/office/officeart/2009/layout/CirclePictureHierarchy"/>
    <dgm:cxn modelId="{7868EF26-C81E-483B-BD29-0B406C453299}" type="presParOf" srcId="{2D87E499-5BFF-4BC0-B6F6-8E5364083708}" destId="{B160A445-E9DE-4E39-BDFC-0EA34AB19230}" srcOrd="1" destOrd="0" presId="urn:microsoft.com/office/officeart/2009/layout/CirclePictureHierarchy"/>
    <dgm:cxn modelId="{58848CB5-D965-4496-9503-17BD55574AFF}" type="presParOf" srcId="{0F51C2C0-CC7B-4DF8-84E6-D2DABE6A5B8A}" destId="{12141046-5754-42EE-ABB9-25DEC9CD3FB7}"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17BD6B9-372A-4AB5-ACA5-B46665C26EBC}" type="doc">
      <dgm:prSet loTypeId="urn:microsoft.com/office/officeart/2009/layout/CirclePictureHierarchy" loCatId="picture" qsTypeId="urn:microsoft.com/office/officeart/2005/8/quickstyle/simple1" qsCatId="simple" csTypeId="urn:microsoft.com/office/officeart/2005/8/colors/accent0_3" csCatId="mainScheme" phldr="1"/>
      <dgm:spPr/>
      <dgm:t>
        <a:bodyPr/>
        <a:lstStyle/>
        <a:p>
          <a:endParaRPr lang="en-US"/>
        </a:p>
      </dgm:t>
    </dgm:pt>
    <dgm:pt modelId="{10139CF8-3F22-41EB-991E-4F5CE3E8A42E}">
      <dgm:prSet custT="1"/>
      <dgm:spPr/>
      <dgm:t>
        <a:bodyPr/>
        <a:lstStyle/>
        <a:p>
          <a:pPr>
            <a:defRPr cap="all"/>
          </a:pPr>
          <a:r>
            <a:rPr lang="en-US" sz="5400" dirty="0">
              <a:solidFill>
                <a:schemeClr val="bg1"/>
              </a:solidFill>
            </a:rPr>
            <a:t>Real-time translation</a:t>
          </a:r>
        </a:p>
      </dgm:t>
    </dgm:pt>
    <dgm:pt modelId="{A709CB14-303A-494F-BD68-DD369D80B714}" type="parTrans" cxnId="{901F8678-FB4F-407D-A927-0BC43AC6B7D8}">
      <dgm:prSet/>
      <dgm:spPr/>
      <dgm:t>
        <a:bodyPr/>
        <a:lstStyle/>
        <a:p>
          <a:endParaRPr lang="en-US" sz="5400">
            <a:solidFill>
              <a:schemeClr val="bg1"/>
            </a:solidFill>
          </a:endParaRPr>
        </a:p>
      </dgm:t>
    </dgm:pt>
    <dgm:pt modelId="{27728B6A-C79A-4D13-8EE5-F05F1D2EB4E5}" type="sibTrans" cxnId="{901F8678-FB4F-407D-A927-0BC43AC6B7D8}">
      <dgm:prSet/>
      <dgm:spPr/>
      <dgm:t>
        <a:bodyPr/>
        <a:lstStyle/>
        <a:p>
          <a:endParaRPr lang="en-US" sz="5400">
            <a:solidFill>
              <a:schemeClr val="bg1"/>
            </a:solidFill>
          </a:endParaRPr>
        </a:p>
      </dgm:t>
    </dgm:pt>
    <dgm:pt modelId="{5BE37584-30DA-4A83-965F-5565E9BD0B6E}">
      <dgm:prSet custT="1"/>
      <dgm:spPr/>
      <dgm:t>
        <a:bodyPr/>
        <a:lstStyle/>
        <a:p>
          <a:pPr>
            <a:defRPr cap="all"/>
          </a:pPr>
          <a:r>
            <a:rPr lang="en-US" sz="5400">
              <a:solidFill>
                <a:schemeClr val="bg1"/>
              </a:solidFill>
            </a:rPr>
            <a:t>Voice recognition</a:t>
          </a:r>
        </a:p>
      </dgm:t>
    </dgm:pt>
    <dgm:pt modelId="{8A87FDE9-F5C4-4712-A96E-20A3E610A52E}" type="parTrans" cxnId="{076E9B96-728A-4DDE-B574-237B05884FA2}">
      <dgm:prSet/>
      <dgm:spPr/>
      <dgm:t>
        <a:bodyPr/>
        <a:lstStyle/>
        <a:p>
          <a:endParaRPr lang="en-US" sz="5400">
            <a:solidFill>
              <a:schemeClr val="bg1"/>
            </a:solidFill>
          </a:endParaRPr>
        </a:p>
      </dgm:t>
    </dgm:pt>
    <dgm:pt modelId="{3689C8E6-F5E3-4C6A-B161-12E0B9FBE338}" type="sibTrans" cxnId="{076E9B96-728A-4DDE-B574-237B05884FA2}">
      <dgm:prSet/>
      <dgm:spPr/>
      <dgm:t>
        <a:bodyPr/>
        <a:lstStyle/>
        <a:p>
          <a:endParaRPr lang="en-US" sz="5400">
            <a:solidFill>
              <a:schemeClr val="bg1"/>
            </a:solidFill>
          </a:endParaRPr>
        </a:p>
      </dgm:t>
    </dgm:pt>
    <dgm:pt modelId="{C95A0155-D5F5-4870-9B7D-32FC2A811575}">
      <dgm:prSet custT="1"/>
      <dgm:spPr/>
      <dgm:t>
        <a:bodyPr/>
        <a:lstStyle/>
        <a:p>
          <a:pPr>
            <a:defRPr cap="all"/>
          </a:pPr>
          <a:r>
            <a:rPr lang="en-US" sz="5400">
              <a:solidFill>
                <a:schemeClr val="bg1"/>
              </a:solidFill>
            </a:rPr>
            <a:t>Virtual assistants</a:t>
          </a:r>
        </a:p>
      </dgm:t>
    </dgm:pt>
    <dgm:pt modelId="{A18E04E3-3B1E-4062-B3CF-4C660EBDE8E9}" type="parTrans" cxnId="{714A0A4E-5CE3-4440-A691-A1D390DD9C58}">
      <dgm:prSet/>
      <dgm:spPr/>
      <dgm:t>
        <a:bodyPr/>
        <a:lstStyle/>
        <a:p>
          <a:endParaRPr lang="en-US" sz="5400">
            <a:solidFill>
              <a:schemeClr val="bg1"/>
            </a:solidFill>
          </a:endParaRPr>
        </a:p>
      </dgm:t>
    </dgm:pt>
    <dgm:pt modelId="{699B87C8-C735-4F8B-955D-9283A505BA33}" type="sibTrans" cxnId="{714A0A4E-5CE3-4440-A691-A1D390DD9C58}">
      <dgm:prSet/>
      <dgm:spPr/>
      <dgm:t>
        <a:bodyPr/>
        <a:lstStyle/>
        <a:p>
          <a:endParaRPr lang="en-US" sz="5400">
            <a:solidFill>
              <a:schemeClr val="bg1"/>
            </a:solidFill>
          </a:endParaRPr>
        </a:p>
      </dgm:t>
    </dgm:pt>
    <dgm:pt modelId="{45AC4476-CE2F-445C-ADA0-2D33A08F116F}" type="pres">
      <dgm:prSet presAssocID="{A17BD6B9-372A-4AB5-ACA5-B46665C26EBC}" presName="hierChild1" presStyleCnt="0">
        <dgm:presLayoutVars>
          <dgm:chPref val="1"/>
          <dgm:dir/>
          <dgm:animOne val="branch"/>
          <dgm:animLvl val="lvl"/>
          <dgm:resizeHandles/>
        </dgm:presLayoutVars>
      </dgm:prSet>
      <dgm:spPr/>
    </dgm:pt>
    <dgm:pt modelId="{A5574B21-0709-40AF-9637-BAB0DBD42369}" type="pres">
      <dgm:prSet presAssocID="{10139CF8-3F22-41EB-991E-4F5CE3E8A42E}" presName="hierRoot1" presStyleCnt="0"/>
      <dgm:spPr/>
    </dgm:pt>
    <dgm:pt modelId="{E997BAD2-ED87-48CE-AB74-05A65A4BB5DB}" type="pres">
      <dgm:prSet presAssocID="{10139CF8-3F22-41EB-991E-4F5CE3E8A42E}" presName="composite" presStyleCnt="0"/>
      <dgm:spPr/>
    </dgm:pt>
    <dgm:pt modelId="{074855B9-3C1F-460C-BC7F-8617BE2F4DB5}" type="pres">
      <dgm:prSet presAssocID="{10139CF8-3F22-41EB-991E-4F5CE3E8A42E}" presName="image" presStyleLbl="node0"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F9958113-D5D7-4209-86C0-015609B42AEB}" type="pres">
      <dgm:prSet presAssocID="{10139CF8-3F22-41EB-991E-4F5CE3E8A42E}" presName="text" presStyleLbl="revTx" presStyleIdx="0" presStyleCnt="3">
        <dgm:presLayoutVars>
          <dgm:chPref val="3"/>
        </dgm:presLayoutVars>
      </dgm:prSet>
      <dgm:spPr/>
    </dgm:pt>
    <dgm:pt modelId="{EB656B34-F638-4D9E-ABA7-75FA16DCC0CA}" type="pres">
      <dgm:prSet presAssocID="{10139CF8-3F22-41EB-991E-4F5CE3E8A42E}" presName="hierChild2" presStyleCnt="0"/>
      <dgm:spPr/>
    </dgm:pt>
    <dgm:pt modelId="{BB8BC8F9-1D3C-4F30-8A40-3F5649225E09}" type="pres">
      <dgm:prSet presAssocID="{5BE37584-30DA-4A83-965F-5565E9BD0B6E}" presName="hierRoot1" presStyleCnt="0"/>
      <dgm:spPr/>
    </dgm:pt>
    <dgm:pt modelId="{332C6011-0D9F-4492-AD7A-89FC31E1830D}" type="pres">
      <dgm:prSet presAssocID="{5BE37584-30DA-4A83-965F-5565E9BD0B6E}" presName="composite" presStyleCnt="0"/>
      <dgm:spPr/>
    </dgm:pt>
    <dgm:pt modelId="{B2636FDB-312F-455A-A9C5-172301364B1D}" type="pres">
      <dgm:prSet presAssocID="{5BE37584-30DA-4A83-965F-5565E9BD0B6E}" presName="image" presStyleLbl="node0"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adio microphone"/>
        </a:ext>
      </dgm:extLst>
    </dgm:pt>
    <dgm:pt modelId="{1C02C068-815F-4D66-BC04-AF5B447E9DC9}" type="pres">
      <dgm:prSet presAssocID="{5BE37584-30DA-4A83-965F-5565E9BD0B6E}" presName="text" presStyleLbl="revTx" presStyleIdx="1" presStyleCnt="3">
        <dgm:presLayoutVars>
          <dgm:chPref val="3"/>
        </dgm:presLayoutVars>
      </dgm:prSet>
      <dgm:spPr/>
    </dgm:pt>
    <dgm:pt modelId="{993321C5-826A-42E6-B864-CE917959D62F}" type="pres">
      <dgm:prSet presAssocID="{5BE37584-30DA-4A83-965F-5565E9BD0B6E}" presName="hierChild2" presStyleCnt="0"/>
      <dgm:spPr/>
    </dgm:pt>
    <dgm:pt modelId="{4ECD049C-B7E3-4939-9732-8B3C711AE945}" type="pres">
      <dgm:prSet presAssocID="{C95A0155-D5F5-4870-9B7D-32FC2A811575}" presName="hierRoot1" presStyleCnt="0"/>
      <dgm:spPr/>
    </dgm:pt>
    <dgm:pt modelId="{8DE38F9D-60BC-464F-BC38-C91293FAA8AF}" type="pres">
      <dgm:prSet presAssocID="{C95A0155-D5F5-4870-9B7D-32FC2A811575}" presName="composite" presStyleCnt="0"/>
      <dgm:spPr/>
    </dgm:pt>
    <dgm:pt modelId="{501571D7-3412-4C02-BF59-5F25065FEE63}" type="pres">
      <dgm:prSet presAssocID="{C95A0155-D5F5-4870-9B7D-32FC2A811575}" presName="image" presStyleLbl="node0"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l center"/>
        </a:ext>
      </dgm:extLst>
    </dgm:pt>
    <dgm:pt modelId="{DDA66AEA-F2FE-475B-BE23-B29F5E8E8C6C}" type="pres">
      <dgm:prSet presAssocID="{C95A0155-D5F5-4870-9B7D-32FC2A811575}" presName="text" presStyleLbl="revTx" presStyleIdx="2" presStyleCnt="3">
        <dgm:presLayoutVars>
          <dgm:chPref val="3"/>
        </dgm:presLayoutVars>
      </dgm:prSet>
      <dgm:spPr/>
    </dgm:pt>
    <dgm:pt modelId="{8C516300-26A7-4631-B5E0-977027270842}" type="pres">
      <dgm:prSet presAssocID="{C95A0155-D5F5-4870-9B7D-32FC2A811575}" presName="hierChild2" presStyleCnt="0"/>
      <dgm:spPr/>
    </dgm:pt>
  </dgm:ptLst>
  <dgm:cxnLst>
    <dgm:cxn modelId="{34C7BB45-878B-473E-A867-435B74A9E2C7}" type="presOf" srcId="{C95A0155-D5F5-4870-9B7D-32FC2A811575}" destId="{DDA66AEA-F2FE-475B-BE23-B29F5E8E8C6C}" srcOrd="0" destOrd="0" presId="urn:microsoft.com/office/officeart/2009/layout/CirclePictureHierarchy"/>
    <dgm:cxn modelId="{714A0A4E-5CE3-4440-A691-A1D390DD9C58}" srcId="{A17BD6B9-372A-4AB5-ACA5-B46665C26EBC}" destId="{C95A0155-D5F5-4870-9B7D-32FC2A811575}" srcOrd="2" destOrd="0" parTransId="{A18E04E3-3B1E-4062-B3CF-4C660EBDE8E9}" sibTransId="{699B87C8-C735-4F8B-955D-9283A505BA33}"/>
    <dgm:cxn modelId="{901F8678-FB4F-407D-A927-0BC43AC6B7D8}" srcId="{A17BD6B9-372A-4AB5-ACA5-B46665C26EBC}" destId="{10139CF8-3F22-41EB-991E-4F5CE3E8A42E}" srcOrd="0" destOrd="0" parTransId="{A709CB14-303A-494F-BD68-DD369D80B714}" sibTransId="{27728B6A-C79A-4D13-8EE5-F05F1D2EB4E5}"/>
    <dgm:cxn modelId="{076E9B96-728A-4DDE-B574-237B05884FA2}" srcId="{A17BD6B9-372A-4AB5-ACA5-B46665C26EBC}" destId="{5BE37584-30DA-4A83-965F-5565E9BD0B6E}" srcOrd="1" destOrd="0" parTransId="{8A87FDE9-F5C4-4712-A96E-20A3E610A52E}" sibTransId="{3689C8E6-F5E3-4C6A-B161-12E0B9FBE338}"/>
    <dgm:cxn modelId="{0316FBAA-BDEC-4420-B313-D7A6C24E731A}" type="presOf" srcId="{A17BD6B9-372A-4AB5-ACA5-B46665C26EBC}" destId="{45AC4476-CE2F-445C-ADA0-2D33A08F116F}" srcOrd="0" destOrd="0" presId="urn:microsoft.com/office/officeart/2009/layout/CirclePictureHierarchy"/>
    <dgm:cxn modelId="{F9D56EF5-DFD3-4ADF-B613-7795A3ECD016}" type="presOf" srcId="{5BE37584-30DA-4A83-965F-5565E9BD0B6E}" destId="{1C02C068-815F-4D66-BC04-AF5B447E9DC9}" srcOrd="0" destOrd="0" presId="urn:microsoft.com/office/officeart/2009/layout/CirclePictureHierarchy"/>
    <dgm:cxn modelId="{6A5BA9F6-B57E-439B-AB8A-472CFE343591}" type="presOf" srcId="{10139CF8-3F22-41EB-991E-4F5CE3E8A42E}" destId="{F9958113-D5D7-4209-86C0-015609B42AEB}" srcOrd="0" destOrd="0" presId="urn:microsoft.com/office/officeart/2009/layout/CirclePictureHierarchy"/>
    <dgm:cxn modelId="{E0276C45-A17B-49A7-BD66-41E54605379C}" type="presParOf" srcId="{45AC4476-CE2F-445C-ADA0-2D33A08F116F}" destId="{A5574B21-0709-40AF-9637-BAB0DBD42369}" srcOrd="0" destOrd="0" presId="urn:microsoft.com/office/officeart/2009/layout/CirclePictureHierarchy"/>
    <dgm:cxn modelId="{21F7E3FC-0C3D-4A36-B1BB-9216F65B41C9}" type="presParOf" srcId="{A5574B21-0709-40AF-9637-BAB0DBD42369}" destId="{E997BAD2-ED87-48CE-AB74-05A65A4BB5DB}" srcOrd="0" destOrd="0" presId="urn:microsoft.com/office/officeart/2009/layout/CirclePictureHierarchy"/>
    <dgm:cxn modelId="{363A4162-5877-4010-BFCB-377081632001}" type="presParOf" srcId="{E997BAD2-ED87-48CE-AB74-05A65A4BB5DB}" destId="{074855B9-3C1F-460C-BC7F-8617BE2F4DB5}" srcOrd="0" destOrd="0" presId="urn:microsoft.com/office/officeart/2009/layout/CirclePictureHierarchy"/>
    <dgm:cxn modelId="{941D6D1B-5FF4-4F0E-9C90-847F6A6424F5}" type="presParOf" srcId="{E997BAD2-ED87-48CE-AB74-05A65A4BB5DB}" destId="{F9958113-D5D7-4209-86C0-015609B42AEB}" srcOrd="1" destOrd="0" presId="urn:microsoft.com/office/officeart/2009/layout/CirclePictureHierarchy"/>
    <dgm:cxn modelId="{ED43FC75-8057-45D3-96A8-B1DDC2FF90CF}" type="presParOf" srcId="{A5574B21-0709-40AF-9637-BAB0DBD42369}" destId="{EB656B34-F638-4D9E-ABA7-75FA16DCC0CA}" srcOrd="1" destOrd="0" presId="urn:microsoft.com/office/officeart/2009/layout/CirclePictureHierarchy"/>
    <dgm:cxn modelId="{7DE4B212-A183-4CED-A695-86A13D9B5F19}" type="presParOf" srcId="{45AC4476-CE2F-445C-ADA0-2D33A08F116F}" destId="{BB8BC8F9-1D3C-4F30-8A40-3F5649225E09}" srcOrd="1" destOrd="0" presId="urn:microsoft.com/office/officeart/2009/layout/CirclePictureHierarchy"/>
    <dgm:cxn modelId="{1F2A0D8C-90C4-433E-AC38-FBA9DD172AC3}" type="presParOf" srcId="{BB8BC8F9-1D3C-4F30-8A40-3F5649225E09}" destId="{332C6011-0D9F-4492-AD7A-89FC31E1830D}" srcOrd="0" destOrd="0" presId="urn:microsoft.com/office/officeart/2009/layout/CirclePictureHierarchy"/>
    <dgm:cxn modelId="{F5FAA6BA-7426-4038-98A9-77849B912381}" type="presParOf" srcId="{332C6011-0D9F-4492-AD7A-89FC31E1830D}" destId="{B2636FDB-312F-455A-A9C5-172301364B1D}" srcOrd="0" destOrd="0" presId="urn:microsoft.com/office/officeart/2009/layout/CirclePictureHierarchy"/>
    <dgm:cxn modelId="{FFFD535D-FC97-45E9-992A-4766011FECEB}" type="presParOf" srcId="{332C6011-0D9F-4492-AD7A-89FC31E1830D}" destId="{1C02C068-815F-4D66-BC04-AF5B447E9DC9}" srcOrd="1" destOrd="0" presId="urn:microsoft.com/office/officeart/2009/layout/CirclePictureHierarchy"/>
    <dgm:cxn modelId="{358EABC3-0CD7-4C55-A7D8-67ED4293C64E}" type="presParOf" srcId="{BB8BC8F9-1D3C-4F30-8A40-3F5649225E09}" destId="{993321C5-826A-42E6-B864-CE917959D62F}" srcOrd="1" destOrd="0" presId="urn:microsoft.com/office/officeart/2009/layout/CirclePictureHierarchy"/>
    <dgm:cxn modelId="{13DC39B3-B06B-4B36-AECF-97270ABC3662}" type="presParOf" srcId="{45AC4476-CE2F-445C-ADA0-2D33A08F116F}" destId="{4ECD049C-B7E3-4939-9732-8B3C711AE945}" srcOrd="2" destOrd="0" presId="urn:microsoft.com/office/officeart/2009/layout/CirclePictureHierarchy"/>
    <dgm:cxn modelId="{2A139C2E-7663-4920-9A8D-B5591ABEABE9}" type="presParOf" srcId="{4ECD049C-B7E3-4939-9732-8B3C711AE945}" destId="{8DE38F9D-60BC-464F-BC38-C91293FAA8AF}" srcOrd="0" destOrd="0" presId="urn:microsoft.com/office/officeart/2009/layout/CirclePictureHierarchy"/>
    <dgm:cxn modelId="{F99322A1-D276-4A2A-A576-5704406EE99B}" type="presParOf" srcId="{8DE38F9D-60BC-464F-BC38-C91293FAA8AF}" destId="{501571D7-3412-4C02-BF59-5F25065FEE63}" srcOrd="0" destOrd="0" presId="urn:microsoft.com/office/officeart/2009/layout/CirclePictureHierarchy"/>
    <dgm:cxn modelId="{4DCF0C68-018A-48A2-94FA-1D9FF084D3A6}" type="presParOf" srcId="{8DE38F9D-60BC-464F-BC38-C91293FAA8AF}" destId="{DDA66AEA-F2FE-475B-BE23-B29F5E8E8C6C}" srcOrd="1" destOrd="0" presId="urn:microsoft.com/office/officeart/2009/layout/CirclePictureHierarchy"/>
    <dgm:cxn modelId="{16973032-442B-45BB-B94C-6B1FCFFC0590}" type="presParOf" srcId="{4ECD049C-B7E3-4939-9732-8B3C711AE945}" destId="{8C516300-26A7-4631-B5E0-977027270842}"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45A47-5BBD-4EA6-B6AA-33E0CB37CC35}">
      <dsp:nvSpPr>
        <dsp:cNvPr id="0" name=""/>
        <dsp:cNvSpPr/>
      </dsp:nvSpPr>
      <dsp:spPr>
        <a:xfrm>
          <a:off x="0" y="5666"/>
          <a:ext cx="31546800" cy="2871717"/>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42F52CAD-AD36-400B-8CDF-5D079BE10E70}">
      <dsp:nvSpPr>
        <dsp:cNvPr id="0" name=""/>
        <dsp:cNvSpPr/>
      </dsp:nvSpPr>
      <dsp:spPr>
        <a:xfrm>
          <a:off x="868694" y="651802"/>
          <a:ext cx="1579444" cy="15794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FB7954-9C86-4416-824A-0B2AEA3674F1}">
      <dsp:nvSpPr>
        <dsp:cNvPr id="0" name=""/>
        <dsp:cNvSpPr/>
      </dsp:nvSpPr>
      <dsp:spPr>
        <a:xfrm>
          <a:off x="3316834" y="5666"/>
          <a:ext cx="28229965" cy="287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23" tIns="303923" rIns="303923" bIns="303923" numCol="1" spcCol="1270" anchor="ctr" anchorCtr="0">
          <a:noAutofit/>
        </a:bodyPr>
        <a:lstStyle/>
        <a:p>
          <a:pPr marL="0" lvl="0" indent="0" algn="l" defTabSz="2400300">
            <a:lnSpc>
              <a:spcPct val="100000"/>
            </a:lnSpc>
            <a:spcBef>
              <a:spcPct val="0"/>
            </a:spcBef>
            <a:spcAft>
              <a:spcPct val="35000"/>
            </a:spcAft>
            <a:buNone/>
          </a:pPr>
          <a:r>
            <a:rPr lang="en-US" sz="5400" kern="1200" dirty="0">
              <a:solidFill>
                <a:schemeClr val="bg1"/>
              </a:solidFill>
            </a:rPr>
            <a:t>Get you up and on your feet quickly</a:t>
          </a:r>
        </a:p>
      </dsp:txBody>
      <dsp:txXfrm>
        <a:off x="3316834" y="5666"/>
        <a:ext cx="28229965" cy="2871717"/>
      </dsp:txXfrm>
    </dsp:sp>
    <dsp:sp modelId="{E577A223-E107-415E-B7E9-2D05BFC6ECD7}">
      <dsp:nvSpPr>
        <dsp:cNvPr id="0" name=""/>
        <dsp:cNvSpPr/>
      </dsp:nvSpPr>
      <dsp:spPr>
        <a:xfrm>
          <a:off x="0" y="3595313"/>
          <a:ext cx="31546800" cy="2871717"/>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84D5F0CA-671B-49CF-8BBA-8208F8546DA5}">
      <dsp:nvSpPr>
        <dsp:cNvPr id="0" name=""/>
        <dsp:cNvSpPr/>
      </dsp:nvSpPr>
      <dsp:spPr>
        <a:xfrm>
          <a:off x="868694" y="4241449"/>
          <a:ext cx="1579444" cy="15794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2AE2A3-1A43-4AC6-B1CE-EFFB64CF2264}">
      <dsp:nvSpPr>
        <dsp:cNvPr id="0" name=""/>
        <dsp:cNvSpPr/>
      </dsp:nvSpPr>
      <dsp:spPr>
        <a:xfrm>
          <a:off x="3316834" y="3595313"/>
          <a:ext cx="28229965" cy="287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23" tIns="303923" rIns="303923" bIns="303923" numCol="1" spcCol="1270" anchor="ctr" anchorCtr="0">
          <a:noAutofit/>
        </a:bodyPr>
        <a:lstStyle/>
        <a:p>
          <a:pPr marL="0" lvl="0" indent="0" algn="l" defTabSz="2400300">
            <a:lnSpc>
              <a:spcPct val="100000"/>
            </a:lnSpc>
            <a:spcBef>
              <a:spcPct val="0"/>
            </a:spcBef>
            <a:spcAft>
              <a:spcPct val="35000"/>
            </a:spcAft>
            <a:buNone/>
          </a:pPr>
          <a:r>
            <a:rPr lang="en-US" sz="5400" kern="1200">
              <a:solidFill>
                <a:schemeClr val="bg1"/>
              </a:solidFill>
            </a:rPr>
            <a:t>Build a foundation to tackle a deep learning project right away</a:t>
          </a:r>
        </a:p>
      </dsp:txBody>
      <dsp:txXfrm>
        <a:off x="3316834" y="3595313"/>
        <a:ext cx="28229965" cy="2871717"/>
      </dsp:txXfrm>
    </dsp:sp>
    <dsp:sp modelId="{92A46588-869A-47E0-8221-FC191AFC77F6}">
      <dsp:nvSpPr>
        <dsp:cNvPr id="0" name=""/>
        <dsp:cNvSpPr/>
      </dsp:nvSpPr>
      <dsp:spPr>
        <a:xfrm>
          <a:off x="0" y="7184960"/>
          <a:ext cx="31546800" cy="2871717"/>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C345FB51-8B5A-4C17-8E22-B4A3A8632D76}">
      <dsp:nvSpPr>
        <dsp:cNvPr id="0" name=""/>
        <dsp:cNvSpPr/>
      </dsp:nvSpPr>
      <dsp:spPr>
        <a:xfrm>
          <a:off x="868694" y="7831097"/>
          <a:ext cx="1579444" cy="15794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864F7E-FE39-4A77-B36F-0377D03A9D65}">
      <dsp:nvSpPr>
        <dsp:cNvPr id="0" name=""/>
        <dsp:cNvSpPr/>
      </dsp:nvSpPr>
      <dsp:spPr>
        <a:xfrm>
          <a:off x="3316834" y="7184960"/>
          <a:ext cx="28229965" cy="287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23" tIns="303923" rIns="303923" bIns="303923" numCol="1" spcCol="1270" anchor="ctr" anchorCtr="0">
          <a:noAutofit/>
        </a:bodyPr>
        <a:lstStyle/>
        <a:p>
          <a:pPr marL="0" lvl="0" indent="0" algn="l" defTabSz="2400300">
            <a:lnSpc>
              <a:spcPct val="100000"/>
            </a:lnSpc>
            <a:spcBef>
              <a:spcPct val="0"/>
            </a:spcBef>
            <a:spcAft>
              <a:spcPct val="35000"/>
            </a:spcAft>
            <a:buNone/>
          </a:pPr>
          <a:r>
            <a:rPr lang="en-US" sz="5400" kern="1200">
              <a:solidFill>
                <a:schemeClr val="bg1"/>
              </a:solidFill>
            </a:rPr>
            <a:t>We won’t cover the whole field, but we’ll get a great head start</a:t>
          </a:r>
        </a:p>
      </dsp:txBody>
      <dsp:txXfrm>
        <a:off x="3316834" y="7184960"/>
        <a:ext cx="28229965" cy="2871717"/>
      </dsp:txXfrm>
    </dsp:sp>
    <dsp:sp modelId="{5C0A58B4-2E9F-4661-8BBB-2AF80A549F38}">
      <dsp:nvSpPr>
        <dsp:cNvPr id="0" name=""/>
        <dsp:cNvSpPr/>
      </dsp:nvSpPr>
      <dsp:spPr>
        <a:xfrm>
          <a:off x="0" y="10774608"/>
          <a:ext cx="31546800" cy="2871717"/>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E0A470D4-9918-4DD1-A28C-BC86351A68FE}">
      <dsp:nvSpPr>
        <dsp:cNvPr id="0" name=""/>
        <dsp:cNvSpPr/>
      </dsp:nvSpPr>
      <dsp:spPr>
        <a:xfrm>
          <a:off x="868694" y="11420744"/>
          <a:ext cx="1579444" cy="15794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8169F2-5BD3-4F6E-BA5E-5428F1A77BAC}">
      <dsp:nvSpPr>
        <dsp:cNvPr id="0" name=""/>
        <dsp:cNvSpPr/>
      </dsp:nvSpPr>
      <dsp:spPr>
        <a:xfrm>
          <a:off x="3316834" y="10774608"/>
          <a:ext cx="28229965" cy="287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923" tIns="303923" rIns="303923" bIns="303923" numCol="1" spcCol="1270" anchor="ctr" anchorCtr="0">
          <a:noAutofit/>
        </a:bodyPr>
        <a:lstStyle/>
        <a:p>
          <a:pPr marL="0" lvl="0" indent="0" algn="l" defTabSz="2400300">
            <a:lnSpc>
              <a:spcPct val="100000"/>
            </a:lnSpc>
            <a:spcBef>
              <a:spcPct val="0"/>
            </a:spcBef>
            <a:spcAft>
              <a:spcPct val="35000"/>
            </a:spcAft>
            <a:buNone/>
          </a:pPr>
          <a:r>
            <a:rPr lang="en-US" sz="5400" kern="1200">
              <a:solidFill>
                <a:schemeClr val="bg1"/>
              </a:solidFill>
            </a:rPr>
            <a:t>Foundation from which to read articles, follow tutorials, take further classes</a:t>
          </a:r>
        </a:p>
      </dsp:txBody>
      <dsp:txXfrm>
        <a:off x="3316834" y="10774608"/>
        <a:ext cx="28229965" cy="28717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060D8-8D37-4561-94B7-C68DCAEA411D}">
      <dsp:nvSpPr>
        <dsp:cNvPr id="0" name=""/>
        <dsp:cNvSpPr/>
      </dsp:nvSpPr>
      <dsp:spPr>
        <a:xfrm>
          <a:off x="0" y="4130750"/>
          <a:ext cx="4145279" cy="41452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8099E7-C6A6-4E79-9DE7-CE182F6E47A1}">
      <dsp:nvSpPr>
        <dsp:cNvPr id="0" name=""/>
        <dsp:cNvSpPr/>
      </dsp:nvSpPr>
      <dsp:spPr>
        <a:xfrm>
          <a:off x="414528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a:solidFill>
                <a:schemeClr val="bg1"/>
              </a:solidFill>
            </a:rPr>
            <a:t>Content curation</a:t>
          </a:r>
          <a:endParaRPr lang="en-US" sz="5400" kern="1200">
            <a:solidFill>
              <a:schemeClr val="bg1"/>
            </a:solidFill>
          </a:endParaRPr>
        </a:p>
      </dsp:txBody>
      <dsp:txXfrm>
        <a:off x="4145280" y="4120386"/>
        <a:ext cx="6217919" cy="4145279"/>
      </dsp:txXfrm>
    </dsp:sp>
    <dsp:sp modelId="{9D2512F5-8D7D-474A-B59B-2F83EBFDA369}">
      <dsp:nvSpPr>
        <dsp:cNvPr id="0" name=""/>
        <dsp:cNvSpPr/>
      </dsp:nvSpPr>
      <dsp:spPr>
        <a:xfrm>
          <a:off x="11399519" y="4130750"/>
          <a:ext cx="4145279" cy="414527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EFBDB0-ACC8-45F3-8F05-EAB91E981F05}">
      <dsp:nvSpPr>
        <dsp:cNvPr id="0" name=""/>
        <dsp:cNvSpPr/>
      </dsp:nvSpPr>
      <dsp:spPr>
        <a:xfrm>
          <a:off x="1554480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a:solidFill>
                <a:schemeClr val="bg1"/>
              </a:solidFill>
            </a:rPr>
            <a:t>Targeted advertising</a:t>
          </a:r>
          <a:endParaRPr lang="en-US" sz="5400" kern="1200" dirty="0">
            <a:solidFill>
              <a:schemeClr val="bg1"/>
            </a:solidFill>
          </a:endParaRPr>
        </a:p>
      </dsp:txBody>
      <dsp:txXfrm>
        <a:off x="15544800" y="4120386"/>
        <a:ext cx="6217919" cy="4145279"/>
      </dsp:txXfrm>
    </dsp:sp>
    <dsp:sp modelId="{E2242959-9CE7-4AF2-8500-655AF39F6757}">
      <dsp:nvSpPr>
        <dsp:cNvPr id="0" name=""/>
        <dsp:cNvSpPr/>
      </dsp:nvSpPr>
      <dsp:spPr>
        <a:xfrm>
          <a:off x="22799039" y="4130750"/>
          <a:ext cx="4145279" cy="414527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485EEC-FFBC-4616-97C3-B9AC8B9C1CAD}">
      <dsp:nvSpPr>
        <dsp:cNvPr id="0" name=""/>
        <dsp:cNvSpPr/>
      </dsp:nvSpPr>
      <dsp:spPr>
        <a:xfrm>
          <a:off x="26944319"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a:solidFill>
                <a:schemeClr val="bg1"/>
              </a:solidFill>
            </a:rPr>
            <a:t>Shopping recommendations</a:t>
          </a:r>
          <a:endParaRPr lang="en-US" sz="5400" kern="1200">
            <a:solidFill>
              <a:schemeClr val="bg1"/>
            </a:solidFill>
          </a:endParaRPr>
        </a:p>
      </dsp:txBody>
      <dsp:txXfrm>
        <a:off x="26944319" y="4120386"/>
        <a:ext cx="6217919" cy="414527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EF174-61BE-4781-A33E-5AA579AC772B}">
      <dsp:nvSpPr>
        <dsp:cNvPr id="0" name=""/>
        <dsp:cNvSpPr/>
      </dsp:nvSpPr>
      <dsp:spPr>
        <a:xfrm>
          <a:off x="0" y="4130750"/>
          <a:ext cx="4145279" cy="41452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6F2007-4C64-40C7-87CB-5E2485BC2D97}">
      <dsp:nvSpPr>
        <dsp:cNvPr id="0" name=""/>
        <dsp:cNvSpPr/>
      </dsp:nvSpPr>
      <dsp:spPr>
        <a:xfrm>
          <a:off x="414528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dirty="0">
              <a:solidFill>
                <a:schemeClr val="bg1"/>
              </a:solidFill>
            </a:rPr>
            <a:t>AlphaGo beats world champion in GO</a:t>
          </a:r>
          <a:endParaRPr lang="en-US" sz="5400" kern="1200" dirty="0">
            <a:solidFill>
              <a:schemeClr val="bg1"/>
            </a:solidFill>
          </a:endParaRPr>
        </a:p>
      </dsp:txBody>
      <dsp:txXfrm>
        <a:off x="4145280" y="4120386"/>
        <a:ext cx="6217919" cy="4145279"/>
      </dsp:txXfrm>
    </dsp:sp>
    <dsp:sp modelId="{81BBB5E7-D5E1-4B57-8533-A329406E6B81}">
      <dsp:nvSpPr>
        <dsp:cNvPr id="0" name=""/>
        <dsp:cNvSpPr/>
      </dsp:nvSpPr>
      <dsp:spPr>
        <a:xfrm>
          <a:off x="11399519" y="4130750"/>
          <a:ext cx="4145279" cy="414527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5570E3-CAA4-44A7-AC95-465DFDBAA8F3}">
      <dsp:nvSpPr>
        <dsp:cNvPr id="0" name=""/>
        <dsp:cNvSpPr/>
      </dsp:nvSpPr>
      <dsp:spPr>
        <a:xfrm>
          <a:off x="1554480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a:solidFill>
                <a:schemeClr val="bg1"/>
              </a:solidFill>
            </a:rPr>
            <a:t>AI bots beat professional videogamers</a:t>
          </a:r>
          <a:endParaRPr lang="en-US" sz="5400" kern="1200">
            <a:solidFill>
              <a:schemeClr val="bg1"/>
            </a:solidFill>
          </a:endParaRPr>
        </a:p>
      </dsp:txBody>
      <dsp:txXfrm>
        <a:off x="15544800" y="4120386"/>
        <a:ext cx="6217919" cy="4145279"/>
      </dsp:txXfrm>
    </dsp:sp>
    <dsp:sp modelId="{4FE5E5F0-6CB6-4F36-A29A-5AB2A0B79EBF}">
      <dsp:nvSpPr>
        <dsp:cNvPr id="0" name=""/>
        <dsp:cNvSpPr/>
      </dsp:nvSpPr>
      <dsp:spPr>
        <a:xfrm>
          <a:off x="22799039" y="4130750"/>
          <a:ext cx="4145279" cy="414527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470540-4FAA-4979-AB09-9C21A598034D}">
      <dsp:nvSpPr>
        <dsp:cNvPr id="0" name=""/>
        <dsp:cNvSpPr/>
      </dsp:nvSpPr>
      <dsp:spPr>
        <a:xfrm>
          <a:off x="26944319"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b="0" kern="1200">
              <a:solidFill>
                <a:schemeClr val="bg1"/>
              </a:solidFill>
            </a:rPr>
            <a:t>Stock Trading Robots</a:t>
          </a:r>
          <a:endParaRPr lang="en-US" sz="5400" kern="1200">
            <a:solidFill>
              <a:schemeClr val="bg1"/>
            </a:solidFill>
          </a:endParaRPr>
        </a:p>
      </dsp:txBody>
      <dsp:txXfrm>
        <a:off x="26944319" y="4120386"/>
        <a:ext cx="6217919" cy="41452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156EE-2D06-4127-87A5-3C6C53BF032D}">
      <dsp:nvSpPr>
        <dsp:cNvPr id="0" name=""/>
        <dsp:cNvSpPr/>
      </dsp:nvSpPr>
      <dsp:spPr>
        <a:xfrm>
          <a:off x="0" y="0"/>
          <a:ext cx="25571217" cy="2559861"/>
        </a:xfrm>
        <a:prstGeom prst="roundRect">
          <a:avLst>
            <a:gd name="adj" fmla="val 10000"/>
          </a:avLst>
        </a:prstGeom>
        <a:solidFill>
          <a:schemeClr val="tx2">
            <a:lumMod val="20000"/>
            <a:lumOff val="80000"/>
          </a:schemeClr>
        </a:solidFill>
        <a:ln>
          <a:solidFill>
            <a:schemeClr val="tx2">
              <a:lumMod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0" kern="1200" dirty="0">
              <a:solidFill>
                <a:schemeClr val="bg1"/>
              </a:solidFill>
            </a:rPr>
            <a:t>“Hello World” of Deep Learning</a:t>
          </a:r>
          <a:endParaRPr lang="en-US" sz="5400" kern="1200" dirty="0">
            <a:solidFill>
              <a:schemeClr val="bg1"/>
            </a:solidFill>
          </a:endParaRPr>
        </a:p>
      </dsp:txBody>
      <dsp:txXfrm>
        <a:off x="74976" y="74976"/>
        <a:ext cx="22509422" cy="2409909"/>
      </dsp:txXfrm>
    </dsp:sp>
    <dsp:sp modelId="{1CCADE89-97AD-42FE-9557-6AA719AFD7AA}">
      <dsp:nvSpPr>
        <dsp:cNvPr id="0" name=""/>
        <dsp:cNvSpPr/>
      </dsp:nvSpPr>
      <dsp:spPr>
        <a:xfrm>
          <a:off x="1909538" y="2915397"/>
          <a:ext cx="25571217" cy="2559861"/>
        </a:xfrm>
        <a:prstGeom prst="roundRect">
          <a:avLst>
            <a:gd name="adj" fmla="val 10000"/>
          </a:avLst>
        </a:prstGeom>
        <a:solidFill>
          <a:schemeClr val="tx2">
            <a:lumMod val="20000"/>
            <a:lumOff val="80000"/>
          </a:schemeClr>
        </a:solidFill>
        <a:ln>
          <a:solidFill>
            <a:schemeClr val="tx2">
              <a:lumMod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0" kern="1200" dirty="0">
              <a:solidFill>
                <a:schemeClr val="bg1"/>
              </a:solidFill>
            </a:rPr>
            <a:t>Train a more complicated model</a:t>
          </a:r>
          <a:endParaRPr lang="en-US" sz="5400" kern="1200" dirty="0">
            <a:solidFill>
              <a:schemeClr val="bg1"/>
            </a:solidFill>
          </a:endParaRPr>
        </a:p>
      </dsp:txBody>
      <dsp:txXfrm>
        <a:off x="1984514" y="2990373"/>
        <a:ext cx="21847816" cy="2409909"/>
      </dsp:txXfrm>
    </dsp:sp>
    <dsp:sp modelId="{A6D96D8A-637A-460D-9EC4-0FAC79893410}">
      <dsp:nvSpPr>
        <dsp:cNvPr id="0" name=""/>
        <dsp:cNvSpPr/>
      </dsp:nvSpPr>
      <dsp:spPr>
        <a:xfrm>
          <a:off x="3819077" y="5830795"/>
          <a:ext cx="25571217" cy="2559861"/>
        </a:xfrm>
        <a:prstGeom prst="roundRect">
          <a:avLst>
            <a:gd name="adj" fmla="val 10000"/>
          </a:avLst>
        </a:prstGeom>
        <a:solidFill>
          <a:schemeClr val="tx2">
            <a:lumMod val="20000"/>
            <a:lumOff val="80000"/>
          </a:schemeClr>
        </a:solidFill>
        <a:ln>
          <a:solidFill>
            <a:schemeClr val="tx2">
              <a:lumMod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0" kern="1200" dirty="0">
              <a:solidFill>
                <a:schemeClr val="bg1"/>
              </a:solidFill>
            </a:rPr>
            <a:t>New architectures and techniques to improve performance</a:t>
          </a:r>
          <a:endParaRPr lang="en-US" sz="5400" kern="1200" dirty="0">
            <a:solidFill>
              <a:schemeClr val="bg1"/>
            </a:solidFill>
          </a:endParaRPr>
        </a:p>
      </dsp:txBody>
      <dsp:txXfrm>
        <a:off x="3894053" y="5905771"/>
        <a:ext cx="21847816" cy="2409909"/>
      </dsp:txXfrm>
    </dsp:sp>
    <dsp:sp modelId="{FC765D7E-59C4-475E-B4DE-A43CB1FA8710}">
      <dsp:nvSpPr>
        <dsp:cNvPr id="0" name=""/>
        <dsp:cNvSpPr/>
      </dsp:nvSpPr>
      <dsp:spPr>
        <a:xfrm>
          <a:off x="5728616" y="8746193"/>
          <a:ext cx="25571217" cy="2559861"/>
        </a:xfrm>
        <a:prstGeom prst="roundRect">
          <a:avLst>
            <a:gd name="adj" fmla="val 10000"/>
          </a:avLst>
        </a:prstGeom>
        <a:solidFill>
          <a:schemeClr val="tx2">
            <a:lumMod val="20000"/>
            <a:lumOff val="80000"/>
          </a:schemeClr>
        </a:solidFill>
        <a:ln>
          <a:solidFill>
            <a:schemeClr val="tx2">
              <a:lumMod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0" kern="1200" dirty="0">
              <a:solidFill>
                <a:schemeClr val="bg1"/>
              </a:solidFill>
            </a:rPr>
            <a:t>Pre-trained models</a:t>
          </a:r>
          <a:endParaRPr lang="en-US" sz="5400" kern="1200" dirty="0">
            <a:solidFill>
              <a:schemeClr val="bg1"/>
            </a:solidFill>
          </a:endParaRPr>
        </a:p>
      </dsp:txBody>
      <dsp:txXfrm>
        <a:off x="5803592" y="8821169"/>
        <a:ext cx="21847816" cy="2409909"/>
      </dsp:txXfrm>
    </dsp:sp>
    <dsp:sp modelId="{5200E7C9-BD27-4281-83F3-1F951F73BBB7}">
      <dsp:nvSpPr>
        <dsp:cNvPr id="0" name=""/>
        <dsp:cNvSpPr/>
      </dsp:nvSpPr>
      <dsp:spPr>
        <a:xfrm>
          <a:off x="7638155" y="11661591"/>
          <a:ext cx="25571217" cy="2559861"/>
        </a:xfrm>
        <a:prstGeom prst="roundRect">
          <a:avLst>
            <a:gd name="adj" fmla="val 10000"/>
          </a:avLst>
        </a:prstGeom>
        <a:solidFill>
          <a:schemeClr val="tx2">
            <a:lumMod val="20000"/>
            <a:lumOff val="80000"/>
          </a:schemeClr>
        </a:solidFill>
        <a:ln>
          <a:solidFill>
            <a:schemeClr val="tx2">
              <a:lumMod val="50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Font typeface="+mj-lt"/>
            <a:buNone/>
          </a:pPr>
          <a:r>
            <a:rPr lang="en-US" sz="5400" kern="1200" dirty="0">
              <a:solidFill>
                <a:schemeClr val="bg1"/>
              </a:solidFill>
            </a:rPr>
            <a:t>Transfer learning</a:t>
          </a:r>
        </a:p>
      </dsp:txBody>
      <dsp:txXfrm>
        <a:off x="7713131" y="11736567"/>
        <a:ext cx="21847816" cy="2409909"/>
      </dsp:txXfrm>
    </dsp:sp>
    <dsp:sp modelId="{71522FE5-5BF1-4C9B-ABAB-36AACEB85391}">
      <dsp:nvSpPr>
        <dsp:cNvPr id="0" name=""/>
        <dsp:cNvSpPr/>
      </dsp:nvSpPr>
      <dsp:spPr>
        <a:xfrm>
          <a:off x="23907307" y="1870121"/>
          <a:ext cx="1663910" cy="1663910"/>
        </a:xfrm>
        <a:prstGeom prst="downArrow">
          <a:avLst>
            <a:gd name="adj1" fmla="val 55000"/>
            <a:gd name="adj2" fmla="val 45000"/>
          </a:avLst>
        </a:prstGeom>
        <a:solidFill>
          <a:srgbClr val="76B900"/>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a:solidFill>
              <a:schemeClr val="bg1"/>
            </a:solidFill>
          </a:endParaRPr>
        </a:p>
      </dsp:txBody>
      <dsp:txXfrm>
        <a:off x="24281687" y="1870121"/>
        <a:ext cx="915150" cy="1252092"/>
      </dsp:txXfrm>
    </dsp:sp>
    <dsp:sp modelId="{5EA6D199-E573-43BF-BDF0-E0CA6B38C520}">
      <dsp:nvSpPr>
        <dsp:cNvPr id="0" name=""/>
        <dsp:cNvSpPr/>
      </dsp:nvSpPr>
      <dsp:spPr>
        <a:xfrm>
          <a:off x="25816846" y="4785518"/>
          <a:ext cx="1663910" cy="1663910"/>
        </a:xfrm>
        <a:prstGeom prst="downArrow">
          <a:avLst>
            <a:gd name="adj1" fmla="val 55000"/>
            <a:gd name="adj2" fmla="val 45000"/>
          </a:avLst>
        </a:prstGeom>
        <a:solidFill>
          <a:srgbClr val="76B900"/>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a:solidFill>
              <a:schemeClr val="bg1"/>
            </a:solidFill>
          </a:endParaRPr>
        </a:p>
      </dsp:txBody>
      <dsp:txXfrm>
        <a:off x="26191226" y="4785518"/>
        <a:ext cx="915150" cy="1252092"/>
      </dsp:txXfrm>
    </dsp:sp>
    <dsp:sp modelId="{2CEF7170-21FD-41AA-8771-590E38C2BE8E}">
      <dsp:nvSpPr>
        <dsp:cNvPr id="0" name=""/>
        <dsp:cNvSpPr/>
      </dsp:nvSpPr>
      <dsp:spPr>
        <a:xfrm>
          <a:off x="27726385" y="7658252"/>
          <a:ext cx="1663910" cy="1663910"/>
        </a:xfrm>
        <a:prstGeom prst="downArrow">
          <a:avLst>
            <a:gd name="adj1" fmla="val 55000"/>
            <a:gd name="adj2" fmla="val 45000"/>
          </a:avLst>
        </a:prstGeom>
        <a:solidFill>
          <a:srgbClr val="76B900"/>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a:solidFill>
              <a:schemeClr val="bg1"/>
            </a:solidFill>
          </a:endParaRPr>
        </a:p>
      </dsp:txBody>
      <dsp:txXfrm>
        <a:off x="28100765" y="7658252"/>
        <a:ext cx="915150" cy="1252092"/>
      </dsp:txXfrm>
    </dsp:sp>
    <dsp:sp modelId="{1051A305-7713-4094-8381-990CE5EFE86B}">
      <dsp:nvSpPr>
        <dsp:cNvPr id="0" name=""/>
        <dsp:cNvSpPr/>
      </dsp:nvSpPr>
      <dsp:spPr>
        <a:xfrm>
          <a:off x="29635924" y="10602093"/>
          <a:ext cx="1663910" cy="1663910"/>
        </a:xfrm>
        <a:prstGeom prst="downArrow">
          <a:avLst>
            <a:gd name="adj1" fmla="val 55000"/>
            <a:gd name="adj2" fmla="val 45000"/>
          </a:avLst>
        </a:prstGeom>
        <a:solidFill>
          <a:srgbClr val="76B900"/>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endParaRPr lang="en-US" sz="5400" kern="1200">
            <a:solidFill>
              <a:schemeClr val="bg1"/>
            </a:solidFill>
          </a:endParaRPr>
        </a:p>
      </dsp:txBody>
      <dsp:txXfrm>
        <a:off x="30010304" y="10602093"/>
        <a:ext cx="915150" cy="12520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6D1E4-B436-4B96-873D-FE4AB9071561}">
      <dsp:nvSpPr>
        <dsp:cNvPr id="0" name=""/>
        <dsp:cNvSpPr/>
      </dsp:nvSpPr>
      <dsp:spPr>
        <a:xfrm>
          <a:off x="0" y="1512"/>
          <a:ext cx="33157583" cy="3540016"/>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2">
          <a:scrgbClr r="0" g="0" b="0"/>
        </a:effectRef>
        <a:fontRef idx="minor"/>
      </dsp:style>
    </dsp:sp>
    <dsp:sp modelId="{E99DDE7A-283A-4B36-B4FD-3B7D1A7F505A}">
      <dsp:nvSpPr>
        <dsp:cNvPr id="0" name=""/>
        <dsp:cNvSpPr/>
      </dsp:nvSpPr>
      <dsp:spPr>
        <a:xfrm>
          <a:off x="1070854" y="798016"/>
          <a:ext cx="1947009" cy="19470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47421C-EE90-4D65-8F31-54D51C1F6781}">
      <dsp:nvSpPr>
        <dsp:cNvPr id="0" name=""/>
        <dsp:cNvSpPr/>
      </dsp:nvSpPr>
      <dsp:spPr>
        <a:xfrm>
          <a:off x="4088718" y="1512"/>
          <a:ext cx="29068864" cy="354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52" tIns="374652" rIns="374652" bIns="374652" numCol="1" spcCol="1270" anchor="ctr" anchorCtr="0">
          <a:noAutofit/>
        </a:bodyPr>
        <a:lstStyle/>
        <a:p>
          <a:pPr marL="0" lvl="0" indent="0" algn="l" defTabSz="2400300">
            <a:lnSpc>
              <a:spcPct val="100000"/>
            </a:lnSpc>
            <a:spcBef>
              <a:spcPct val="0"/>
            </a:spcBef>
            <a:spcAft>
              <a:spcPct val="35000"/>
            </a:spcAft>
            <a:buNone/>
          </a:pPr>
          <a:r>
            <a:rPr lang="en-US" sz="5400" kern="1200" dirty="0">
              <a:solidFill>
                <a:schemeClr val="bg1"/>
              </a:solidFill>
            </a:rPr>
            <a:t>GPU powered cloud server</a:t>
          </a:r>
        </a:p>
      </dsp:txBody>
      <dsp:txXfrm>
        <a:off x="4088718" y="1512"/>
        <a:ext cx="29068864" cy="3540016"/>
      </dsp:txXfrm>
    </dsp:sp>
    <dsp:sp modelId="{CB8BD7E1-F75A-4BFE-B6CB-7E3262F569BF}">
      <dsp:nvSpPr>
        <dsp:cNvPr id="0" name=""/>
        <dsp:cNvSpPr/>
      </dsp:nvSpPr>
      <dsp:spPr>
        <a:xfrm>
          <a:off x="0" y="4426533"/>
          <a:ext cx="33157583" cy="3540016"/>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2">
          <a:scrgbClr r="0" g="0" b="0"/>
        </a:effectRef>
        <a:fontRef idx="minor"/>
      </dsp:style>
    </dsp:sp>
    <dsp:sp modelId="{B4D88791-1C99-4E36-8185-559684766344}">
      <dsp:nvSpPr>
        <dsp:cNvPr id="0" name=""/>
        <dsp:cNvSpPr/>
      </dsp:nvSpPr>
      <dsp:spPr>
        <a:xfrm>
          <a:off x="1070854" y="5223036"/>
          <a:ext cx="1947009" cy="19470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C73B523-31B2-4F6A-B15C-7A82BA8F7622}">
      <dsp:nvSpPr>
        <dsp:cNvPr id="0" name=""/>
        <dsp:cNvSpPr/>
      </dsp:nvSpPr>
      <dsp:spPr>
        <a:xfrm>
          <a:off x="4088718" y="4426533"/>
          <a:ext cx="29068864" cy="354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52" tIns="374652" rIns="374652" bIns="374652" numCol="1" spcCol="1270" anchor="ctr" anchorCtr="0">
          <a:noAutofit/>
        </a:bodyPr>
        <a:lstStyle/>
        <a:p>
          <a:pPr marL="0" lvl="0" indent="0" algn="l" defTabSz="2400300">
            <a:lnSpc>
              <a:spcPct val="100000"/>
            </a:lnSpc>
            <a:spcBef>
              <a:spcPct val="0"/>
            </a:spcBef>
            <a:spcAft>
              <a:spcPct val="35000"/>
            </a:spcAft>
            <a:buNone/>
          </a:pPr>
          <a:r>
            <a:rPr lang="en-US" sz="5400" kern="1200" dirty="0" err="1">
              <a:solidFill>
                <a:schemeClr val="bg1"/>
              </a:solidFill>
            </a:rPr>
            <a:t>JupyterLab</a:t>
          </a:r>
          <a:r>
            <a:rPr lang="en-US" sz="5400" kern="1200" dirty="0">
              <a:solidFill>
                <a:schemeClr val="bg1"/>
              </a:solidFill>
            </a:rPr>
            <a:t> platform</a:t>
          </a:r>
        </a:p>
      </dsp:txBody>
      <dsp:txXfrm>
        <a:off x="4088718" y="4426533"/>
        <a:ext cx="29068864" cy="3540016"/>
      </dsp:txXfrm>
    </dsp:sp>
    <dsp:sp modelId="{B0512196-E812-4FF3-976E-C3174A3ECFCE}">
      <dsp:nvSpPr>
        <dsp:cNvPr id="0" name=""/>
        <dsp:cNvSpPr/>
      </dsp:nvSpPr>
      <dsp:spPr>
        <a:xfrm>
          <a:off x="0" y="8851553"/>
          <a:ext cx="33157583" cy="3540016"/>
        </a:xfrm>
        <a:prstGeom prst="roundRect">
          <a:avLst>
            <a:gd name="adj" fmla="val 10000"/>
          </a:avLst>
        </a:prstGeom>
        <a:solidFill>
          <a:schemeClr val="tx2">
            <a:lumMod val="20000"/>
            <a:lumOff val="80000"/>
          </a:schemeClr>
        </a:solidFill>
        <a:ln>
          <a:solidFill>
            <a:schemeClr val="tx2"/>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69E0816-AE2C-4BF9-ACE3-6680FA4F7452}">
      <dsp:nvSpPr>
        <dsp:cNvPr id="0" name=""/>
        <dsp:cNvSpPr/>
      </dsp:nvSpPr>
      <dsp:spPr>
        <a:xfrm>
          <a:off x="1070854" y="9648057"/>
          <a:ext cx="1947009" cy="19470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507FC2-A7BC-4678-B1E9-5E4734962E98}">
      <dsp:nvSpPr>
        <dsp:cNvPr id="0" name=""/>
        <dsp:cNvSpPr/>
      </dsp:nvSpPr>
      <dsp:spPr>
        <a:xfrm>
          <a:off x="4088718" y="8851553"/>
          <a:ext cx="29068864" cy="354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52" tIns="374652" rIns="374652" bIns="374652" numCol="1" spcCol="1270" anchor="ctr" anchorCtr="0">
          <a:noAutofit/>
        </a:bodyPr>
        <a:lstStyle/>
        <a:p>
          <a:pPr marL="0" lvl="0" indent="0" algn="l" defTabSz="2400300">
            <a:lnSpc>
              <a:spcPct val="100000"/>
            </a:lnSpc>
            <a:spcBef>
              <a:spcPct val="0"/>
            </a:spcBef>
            <a:spcAft>
              <a:spcPct val="35000"/>
            </a:spcAft>
            <a:buNone/>
          </a:pPr>
          <a:r>
            <a:rPr lang="en-US" sz="5400" kern="1200" dirty="0" err="1">
              <a:solidFill>
                <a:schemeClr val="bg1"/>
              </a:solidFill>
            </a:rPr>
            <a:t>Jupyter</a:t>
          </a:r>
          <a:r>
            <a:rPr lang="en-US" sz="5400" kern="1200" dirty="0">
              <a:solidFill>
                <a:schemeClr val="bg1"/>
              </a:solidFill>
            </a:rPr>
            <a:t> notebooks for interactive coding</a:t>
          </a:r>
        </a:p>
      </dsp:txBody>
      <dsp:txXfrm>
        <a:off x="4088718" y="8851553"/>
        <a:ext cx="29068864" cy="35400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F5DA9-BF51-484E-850E-0CCB89F725A1}">
      <dsp:nvSpPr>
        <dsp:cNvPr id="0" name=""/>
        <dsp:cNvSpPr/>
      </dsp:nvSpPr>
      <dsp:spPr>
        <a:xfrm>
          <a:off x="0" y="4804848"/>
          <a:ext cx="33162875" cy="2520000"/>
        </a:xfrm>
        <a:prstGeom prst="rect">
          <a:avLst/>
        </a:prstGeom>
        <a:solidFill>
          <a:schemeClr val="tx2">
            <a:lumMod val="20000"/>
            <a:lumOff val="80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2573808" tIns="1332992" rIns="2573808" bIns="384048" numCol="1" spcCol="1270" anchor="t" anchorCtr="0">
          <a:noAutofit/>
        </a:bodyPr>
        <a:lstStyle/>
        <a:p>
          <a:pPr marL="285750" lvl="1" indent="-285750" algn="l" defTabSz="2400300">
            <a:lnSpc>
              <a:spcPct val="90000"/>
            </a:lnSpc>
            <a:spcBef>
              <a:spcPct val="0"/>
            </a:spcBef>
            <a:spcAft>
              <a:spcPct val="15000"/>
            </a:spcAft>
            <a:buFont typeface="Arial" panose="020B0604020202020204" pitchFamily="34" charset="0"/>
            <a:buNone/>
          </a:pPr>
          <a:r>
            <a:rPr lang="en-US" sz="5400" kern="1200" dirty="0">
              <a:solidFill>
                <a:sysClr val="windowText" lastClr="000000"/>
              </a:solidFill>
            </a:rPr>
            <a:t>Historically important and difficult task for computers</a:t>
          </a:r>
        </a:p>
      </dsp:txBody>
      <dsp:txXfrm>
        <a:off x="0" y="4804848"/>
        <a:ext cx="33162875" cy="2520000"/>
      </dsp:txXfrm>
    </dsp:sp>
    <dsp:sp modelId="{8ECD0506-5414-42CF-9870-F17494DD9CC9}">
      <dsp:nvSpPr>
        <dsp:cNvPr id="0" name=""/>
        <dsp:cNvSpPr/>
      </dsp:nvSpPr>
      <dsp:spPr>
        <a:xfrm>
          <a:off x="1658143" y="2815191"/>
          <a:ext cx="23214012" cy="2934297"/>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34" tIns="0" rIns="877434" bIns="0" numCol="1" spcCol="1270" anchor="ctr" anchorCtr="0">
          <a:noAutofit/>
        </a:bodyPr>
        <a:lstStyle/>
        <a:p>
          <a:pPr marL="0" lvl="0" indent="0" algn="l" defTabSz="2933700">
            <a:lnSpc>
              <a:spcPct val="90000"/>
            </a:lnSpc>
            <a:spcBef>
              <a:spcPct val="0"/>
            </a:spcBef>
            <a:spcAft>
              <a:spcPct val="35000"/>
            </a:spcAft>
            <a:buNone/>
          </a:pPr>
          <a:r>
            <a:rPr lang="en-US" sz="6600" kern="1200" dirty="0">
              <a:solidFill>
                <a:schemeClr val="tx1"/>
              </a:solidFill>
            </a:rPr>
            <a:t>Train a network to correctly classify handwritten digits</a:t>
          </a:r>
        </a:p>
      </dsp:txBody>
      <dsp:txXfrm>
        <a:off x="1801384" y="2958432"/>
        <a:ext cx="22927530" cy="2647815"/>
      </dsp:txXfrm>
    </dsp:sp>
    <dsp:sp modelId="{19B38603-03E2-433E-9B22-697AC7514A74}">
      <dsp:nvSpPr>
        <dsp:cNvPr id="0" name=""/>
        <dsp:cNvSpPr/>
      </dsp:nvSpPr>
      <dsp:spPr>
        <a:xfrm>
          <a:off x="0" y="9660106"/>
          <a:ext cx="33162875" cy="2520000"/>
        </a:xfrm>
        <a:prstGeom prst="rect">
          <a:avLst/>
        </a:prstGeom>
        <a:solidFill>
          <a:schemeClr val="tx2">
            <a:lumMod val="20000"/>
            <a:lumOff val="80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2573808" tIns="1332992" rIns="2573808" bIns="384048" numCol="1" spcCol="1270" anchor="t" anchorCtr="0">
          <a:noAutofit/>
        </a:bodyPr>
        <a:lstStyle/>
        <a:p>
          <a:pPr marL="285750" lvl="1" indent="-285750" algn="l" defTabSz="2400300">
            <a:lnSpc>
              <a:spcPct val="90000"/>
            </a:lnSpc>
            <a:spcBef>
              <a:spcPct val="0"/>
            </a:spcBef>
            <a:spcAft>
              <a:spcPct val="15000"/>
            </a:spcAft>
            <a:buNone/>
          </a:pPr>
          <a:r>
            <a:rPr lang="en-US" sz="5400" kern="1200" dirty="0">
              <a:solidFill>
                <a:sysClr val="windowText" lastClr="000000"/>
              </a:solidFill>
            </a:rPr>
            <a:t>Get exposed to the example, and try to figure out the rules to how it works</a:t>
          </a:r>
        </a:p>
      </dsp:txBody>
      <dsp:txXfrm>
        <a:off x="0" y="9660106"/>
        <a:ext cx="33162875" cy="2520000"/>
      </dsp:txXfrm>
    </dsp:sp>
    <dsp:sp modelId="{75B5CEDE-3C67-4323-A68F-C35104BA1394}">
      <dsp:nvSpPr>
        <dsp:cNvPr id="0" name=""/>
        <dsp:cNvSpPr/>
      </dsp:nvSpPr>
      <dsp:spPr>
        <a:xfrm>
          <a:off x="1658143" y="7670449"/>
          <a:ext cx="23214012" cy="2934297"/>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34" tIns="0" rIns="877434" bIns="0" numCol="1" spcCol="1270" anchor="ctr" anchorCtr="0">
          <a:noAutofit/>
        </a:bodyPr>
        <a:lstStyle/>
        <a:p>
          <a:pPr marL="0" lvl="0" indent="0" algn="l" defTabSz="2933700">
            <a:lnSpc>
              <a:spcPct val="90000"/>
            </a:lnSpc>
            <a:spcBef>
              <a:spcPct val="0"/>
            </a:spcBef>
            <a:spcAft>
              <a:spcPct val="35000"/>
            </a:spcAft>
            <a:buNone/>
          </a:pPr>
          <a:r>
            <a:rPr lang="en-US" sz="6600" kern="1200" dirty="0">
              <a:solidFill>
                <a:schemeClr val="tx1"/>
              </a:solidFill>
            </a:rPr>
            <a:t>Try learning like a Neural Network</a:t>
          </a:r>
        </a:p>
      </dsp:txBody>
      <dsp:txXfrm>
        <a:off x="1801384" y="7813690"/>
        <a:ext cx="22927530" cy="2647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9D4C7-741D-4D0B-A7DA-24100FEACD45}">
      <dsp:nvSpPr>
        <dsp:cNvPr id="0" name=""/>
        <dsp:cNvSpPr/>
      </dsp:nvSpPr>
      <dsp:spPr>
        <a:xfrm>
          <a:off x="29141" y="4469612"/>
          <a:ext cx="8710063" cy="5226038"/>
        </a:xfrm>
        <a:prstGeom prst="roundRect">
          <a:avLst>
            <a:gd name="adj" fmla="val 10000"/>
          </a:avLst>
        </a:prstGeom>
        <a:solidFill>
          <a:schemeClr val="tx2">
            <a:lumMod val="20000"/>
            <a:lumOff val="8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bg1"/>
              </a:solidFill>
            </a:rPr>
            <a:t>Computers are made in part to complete human tasks</a:t>
          </a:r>
        </a:p>
      </dsp:txBody>
      <dsp:txXfrm>
        <a:off x="182206" y="4622677"/>
        <a:ext cx="8403933" cy="4919908"/>
      </dsp:txXfrm>
    </dsp:sp>
    <dsp:sp modelId="{C62922CE-2FB3-442B-9EE8-F5564741706A}">
      <dsp:nvSpPr>
        <dsp:cNvPr id="0" name=""/>
        <dsp:cNvSpPr/>
      </dsp:nvSpPr>
      <dsp:spPr>
        <a:xfrm>
          <a:off x="9610211" y="6002583"/>
          <a:ext cx="1846533" cy="216009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US" sz="5500" kern="1200">
            <a:solidFill>
              <a:schemeClr val="bg1"/>
            </a:solidFill>
          </a:endParaRPr>
        </a:p>
      </dsp:txBody>
      <dsp:txXfrm>
        <a:off x="9610211" y="6434602"/>
        <a:ext cx="1292573" cy="1296057"/>
      </dsp:txXfrm>
    </dsp:sp>
    <dsp:sp modelId="{78368806-1F21-405F-90C6-39A3428E65D1}">
      <dsp:nvSpPr>
        <dsp:cNvPr id="0" name=""/>
        <dsp:cNvSpPr/>
      </dsp:nvSpPr>
      <dsp:spPr>
        <a:xfrm>
          <a:off x="12223230" y="4469612"/>
          <a:ext cx="8710063" cy="5226038"/>
        </a:xfrm>
        <a:prstGeom prst="roundRect">
          <a:avLst>
            <a:gd name="adj" fmla="val 10000"/>
          </a:avLst>
        </a:prstGeom>
        <a:solidFill>
          <a:schemeClr val="tx2">
            <a:lumMod val="20000"/>
            <a:lumOff val="8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bg1"/>
              </a:solidFill>
            </a:rPr>
            <a:t>Early on, generalized intelligence looked possible</a:t>
          </a:r>
        </a:p>
      </dsp:txBody>
      <dsp:txXfrm>
        <a:off x="12376295" y="4622677"/>
        <a:ext cx="8403933" cy="4919908"/>
      </dsp:txXfrm>
    </dsp:sp>
    <dsp:sp modelId="{C7498BA8-31FA-4323-AE83-2DAF81AFE883}">
      <dsp:nvSpPr>
        <dsp:cNvPr id="0" name=""/>
        <dsp:cNvSpPr/>
      </dsp:nvSpPr>
      <dsp:spPr>
        <a:xfrm>
          <a:off x="21804300" y="6002583"/>
          <a:ext cx="1846533" cy="2160095"/>
        </a:xfrm>
        <a:prstGeom prst="righ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US" sz="5500" kern="1200">
            <a:solidFill>
              <a:schemeClr val="bg1"/>
            </a:solidFill>
          </a:endParaRPr>
        </a:p>
      </dsp:txBody>
      <dsp:txXfrm>
        <a:off x="21804300" y="6434602"/>
        <a:ext cx="1292573" cy="1296057"/>
      </dsp:txXfrm>
    </dsp:sp>
    <dsp:sp modelId="{5ED78A5A-A0C1-4D10-AFD9-E89687CD7E49}">
      <dsp:nvSpPr>
        <dsp:cNvPr id="0" name=""/>
        <dsp:cNvSpPr/>
      </dsp:nvSpPr>
      <dsp:spPr>
        <a:xfrm>
          <a:off x="24417319" y="4469612"/>
          <a:ext cx="8710063" cy="5226038"/>
        </a:xfrm>
        <a:prstGeom prst="roundRect">
          <a:avLst>
            <a:gd name="adj" fmla="val 10000"/>
          </a:avLst>
        </a:prstGeom>
        <a:solidFill>
          <a:schemeClr val="tx2">
            <a:lumMod val="20000"/>
            <a:lumOff val="8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bg1"/>
              </a:solidFill>
            </a:rPr>
            <a:t>Turned out to be harder than expected</a:t>
          </a:r>
        </a:p>
      </dsp:txBody>
      <dsp:txXfrm>
        <a:off x="24570384" y="4622677"/>
        <a:ext cx="8403933" cy="49199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3FE23-6853-49A8-9A31-ABAA12EB47EA}">
      <dsp:nvSpPr>
        <dsp:cNvPr id="0" name=""/>
        <dsp:cNvSpPr/>
      </dsp:nvSpPr>
      <dsp:spPr>
        <a:xfrm>
          <a:off x="0" y="0"/>
          <a:ext cx="33158113" cy="3539714"/>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6C957663-D996-4607-A5DE-EA4613185A75}">
      <dsp:nvSpPr>
        <dsp:cNvPr id="0" name=""/>
        <dsp:cNvSpPr/>
      </dsp:nvSpPr>
      <dsp:spPr>
        <a:xfrm>
          <a:off x="1070763" y="797948"/>
          <a:ext cx="1946842" cy="19468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40CE1A-BEA2-4F77-A0F6-79D5382CD4BA}">
      <dsp:nvSpPr>
        <dsp:cNvPr id="0" name=""/>
        <dsp:cNvSpPr/>
      </dsp:nvSpPr>
      <dsp:spPr>
        <a:xfrm>
          <a:off x="4088369" y="1512"/>
          <a:ext cx="29069743" cy="3539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20" tIns="374620" rIns="374620" bIns="374620" numCol="1" spcCol="1270" anchor="ctr" anchorCtr="0">
          <a:noAutofit/>
        </a:bodyPr>
        <a:lstStyle/>
        <a:p>
          <a:pPr marL="0" lvl="0" indent="0" algn="l" defTabSz="2400300">
            <a:lnSpc>
              <a:spcPct val="100000"/>
            </a:lnSpc>
            <a:spcBef>
              <a:spcPct val="0"/>
            </a:spcBef>
            <a:spcAft>
              <a:spcPct val="35000"/>
            </a:spcAft>
            <a:buNone/>
          </a:pPr>
          <a:r>
            <a:rPr lang="en-US" sz="5400" kern="1200" dirty="0">
              <a:solidFill>
                <a:schemeClr val="bg1"/>
              </a:solidFill>
            </a:rPr>
            <a:t>Highly complex</a:t>
          </a:r>
        </a:p>
      </dsp:txBody>
      <dsp:txXfrm>
        <a:off x="4088369" y="1512"/>
        <a:ext cx="29069743" cy="3539714"/>
      </dsp:txXfrm>
    </dsp:sp>
    <dsp:sp modelId="{EC495619-873F-4555-AB3B-AD8B512C08AC}">
      <dsp:nvSpPr>
        <dsp:cNvPr id="0" name=""/>
        <dsp:cNvSpPr/>
      </dsp:nvSpPr>
      <dsp:spPr>
        <a:xfrm>
          <a:off x="0" y="4426155"/>
          <a:ext cx="33158113" cy="3539714"/>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CFC551B8-BC69-4214-BBC0-011FBC3ED17A}">
      <dsp:nvSpPr>
        <dsp:cNvPr id="0" name=""/>
        <dsp:cNvSpPr/>
      </dsp:nvSpPr>
      <dsp:spPr>
        <a:xfrm>
          <a:off x="1070763" y="5222591"/>
          <a:ext cx="1946842" cy="19468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EF440F-A97B-42DD-AE86-425A57A275DA}">
      <dsp:nvSpPr>
        <dsp:cNvPr id="0" name=""/>
        <dsp:cNvSpPr/>
      </dsp:nvSpPr>
      <dsp:spPr>
        <a:xfrm>
          <a:off x="4088369" y="4426155"/>
          <a:ext cx="29069743" cy="3539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20" tIns="374620" rIns="374620" bIns="374620" numCol="1" spcCol="1270" anchor="ctr" anchorCtr="0">
          <a:noAutofit/>
        </a:bodyPr>
        <a:lstStyle/>
        <a:p>
          <a:pPr marL="0" lvl="0" indent="0" algn="l" defTabSz="2400300">
            <a:lnSpc>
              <a:spcPct val="100000"/>
            </a:lnSpc>
            <a:spcBef>
              <a:spcPct val="0"/>
            </a:spcBef>
            <a:spcAft>
              <a:spcPct val="35000"/>
            </a:spcAft>
            <a:buNone/>
          </a:pPr>
          <a:r>
            <a:rPr lang="en-US" sz="5400" kern="1200" dirty="0">
              <a:solidFill>
                <a:schemeClr val="bg1"/>
              </a:solidFill>
            </a:rPr>
            <a:t>Programmed by hundreds of engineers</a:t>
          </a:r>
        </a:p>
      </dsp:txBody>
      <dsp:txXfrm>
        <a:off x="4088369" y="4426155"/>
        <a:ext cx="29069743" cy="3539714"/>
      </dsp:txXfrm>
    </dsp:sp>
    <dsp:sp modelId="{BA3B3DFB-E1BC-497A-8072-D687E24626E0}">
      <dsp:nvSpPr>
        <dsp:cNvPr id="0" name=""/>
        <dsp:cNvSpPr/>
      </dsp:nvSpPr>
      <dsp:spPr>
        <a:xfrm>
          <a:off x="0" y="8850798"/>
          <a:ext cx="33158113" cy="3539714"/>
        </a:xfrm>
        <a:prstGeom prst="roundRect">
          <a:avLst>
            <a:gd name="adj" fmla="val 10000"/>
          </a:avLst>
        </a:prstGeom>
        <a:solidFill>
          <a:schemeClr val="tx2">
            <a:lumMod val="20000"/>
            <a:lumOff val="80000"/>
          </a:schemeClr>
        </a:solidFill>
        <a:ln>
          <a:solidFill>
            <a:schemeClr val="tx2"/>
          </a:solidFill>
        </a:ln>
        <a:effectLst/>
      </dsp:spPr>
      <dsp:style>
        <a:lnRef idx="0">
          <a:scrgbClr r="0" g="0" b="0"/>
        </a:lnRef>
        <a:fillRef idx="1">
          <a:scrgbClr r="0" g="0" b="0"/>
        </a:fillRef>
        <a:effectRef idx="0">
          <a:scrgbClr r="0" g="0" b="0"/>
        </a:effectRef>
        <a:fontRef idx="minor"/>
      </dsp:style>
    </dsp:sp>
    <dsp:sp modelId="{D04651CE-2E9B-4CEA-9525-7A87687C767D}">
      <dsp:nvSpPr>
        <dsp:cNvPr id="0" name=""/>
        <dsp:cNvSpPr/>
      </dsp:nvSpPr>
      <dsp:spPr>
        <a:xfrm>
          <a:off x="1070763" y="9647233"/>
          <a:ext cx="1946842" cy="19468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272805-78F8-4FD5-89D5-46A3B50E46F2}">
      <dsp:nvSpPr>
        <dsp:cNvPr id="0" name=""/>
        <dsp:cNvSpPr/>
      </dsp:nvSpPr>
      <dsp:spPr>
        <a:xfrm>
          <a:off x="4088369" y="8850798"/>
          <a:ext cx="29069743" cy="3539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4620" tIns="374620" rIns="374620" bIns="374620" numCol="1" spcCol="1270" anchor="ctr" anchorCtr="0">
          <a:noAutofit/>
        </a:bodyPr>
        <a:lstStyle/>
        <a:p>
          <a:pPr marL="0" lvl="0" indent="0" algn="l" defTabSz="2400300">
            <a:lnSpc>
              <a:spcPct val="100000"/>
            </a:lnSpc>
            <a:spcBef>
              <a:spcPct val="0"/>
            </a:spcBef>
            <a:spcAft>
              <a:spcPct val="35000"/>
            </a:spcAft>
            <a:buNone/>
          </a:pPr>
          <a:r>
            <a:rPr lang="en-US" sz="5400" kern="1200" dirty="0">
              <a:solidFill>
                <a:schemeClr val="bg1"/>
              </a:solidFill>
            </a:rPr>
            <a:t>Rigorous programming of many rules</a:t>
          </a:r>
        </a:p>
      </dsp:txBody>
      <dsp:txXfrm>
        <a:off x="4088369" y="8850798"/>
        <a:ext cx="29069743" cy="35397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5457B-0C95-40B6-B065-5CCA80C006DB}">
      <dsp:nvSpPr>
        <dsp:cNvPr id="0" name=""/>
        <dsp:cNvSpPr/>
      </dsp:nvSpPr>
      <dsp:spPr>
        <a:xfrm rot="10800000">
          <a:off x="6657730" y="4655"/>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b="0" kern="1200" dirty="0">
              <a:solidFill>
                <a:sysClr val="windowText" lastClr="000000"/>
              </a:solidFill>
            </a:rPr>
            <a:t>Define a set of rules for classification</a:t>
          </a:r>
          <a:endParaRPr lang="en-US" sz="8000" kern="1200" dirty="0">
            <a:solidFill>
              <a:sysClr val="windowText" lastClr="000000"/>
            </a:solidFill>
          </a:endParaRPr>
        </a:p>
      </dsp:txBody>
      <dsp:txXfrm rot="10800000">
        <a:off x="7605924" y="4655"/>
        <a:ext cx="20030428" cy="3792778"/>
      </dsp:txXfrm>
    </dsp:sp>
    <dsp:sp modelId="{38674B41-A0FA-49F8-9EE6-7A0C21984AB4}">
      <dsp:nvSpPr>
        <dsp:cNvPr id="0" name=""/>
        <dsp:cNvSpPr/>
      </dsp:nvSpPr>
      <dsp:spPr>
        <a:xfrm>
          <a:off x="4335894" y="4655"/>
          <a:ext cx="3792778" cy="3792778"/>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9C0552E5-ED33-445A-8A91-27A6562348E2}">
      <dsp:nvSpPr>
        <dsp:cNvPr id="0" name=""/>
        <dsp:cNvSpPr/>
      </dsp:nvSpPr>
      <dsp:spPr>
        <a:xfrm rot="10800000">
          <a:off x="6657730" y="4929606"/>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b="0" kern="1200" dirty="0">
              <a:solidFill>
                <a:sysClr val="windowText" lastClr="000000"/>
              </a:solidFill>
            </a:rPr>
            <a:t>Program those rules into the computer</a:t>
          </a:r>
          <a:endParaRPr lang="en-US" sz="8000" kern="1200" dirty="0">
            <a:solidFill>
              <a:sysClr val="windowText" lastClr="000000"/>
            </a:solidFill>
          </a:endParaRPr>
        </a:p>
      </dsp:txBody>
      <dsp:txXfrm rot="10800000">
        <a:off x="7605924" y="4929606"/>
        <a:ext cx="20030428" cy="3792778"/>
      </dsp:txXfrm>
    </dsp:sp>
    <dsp:sp modelId="{C53594DD-8388-440D-97D3-0F6E82B33909}">
      <dsp:nvSpPr>
        <dsp:cNvPr id="0" name=""/>
        <dsp:cNvSpPr/>
      </dsp:nvSpPr>
      <dsp:spPr>
        <a:xfrm>
          <a:off x="4335894" y="4929606"/>
          <a:ext cx="3792778" cy="3792778"/>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6A63BBA8-3447-4F28-A6A0-ECCF35A283C2}">
      <dsp:nvSpPr>
        <dsp:cNvPr id="0" name=""/>
        <dsp:cNvSpPr/>
      </dsp:nvSpPr>
      <dsp:spPr>
        <a:xfrm rot="10800000">
          <a:off x="6657730" y="9854558"/>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b="0" kern="1200">
              <a:solidFill>
                <a:sysClr val="windowText" lastClr="000000"/>
              </a:solidFill>
            </a:rPr>
            <a:t>Feed it examples, and the program uses the rules to classify</a:t>
          </a:r>
          <a:endParaRPr lang="en-US" sz="8000" kern="1200">
            <a:solidFill>
              <a:sysClr val="windowText" lastClr="000000"/>
            </a:solidFill>
          </a:endParaRPr>
        </a:p>
      </dsp:txBody>
      <dsp:txXfrm rot="10800000">
        <a:off x="7605924" y="9854558"/>
        <a:ext cx="20030428" cy="3792778"/>
      </dsp:txXfrm>
    </dsp:sp>
    <dsp:sp modelId="{36E4183A-4BEB-4C5C-AECD-0142E919E111}">
      <dsp:nvSpPr>
        <dsp:cNvPr id="0" name=""/>
        <dsp:cNvSpPr/>
      </dsp:nvSpPr>
      <dsp:spPr>
        <a:xfrm>
          <a:off x="4335894" y="9854558"/>
          <a:ext cx="3792778" cy="3792778"/>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5457B-0C95-40B6-B065-5CCA80C006DB}">
      <dsp:nvSpPr>
        <dsp:cNvPr id="0" name=""/>
        <dsp:cNvSpPr/>
      </dsp:nvSpPr>
      <dsp:spPr>
        <a:xfrm rot="10800000">
          <a:off x="6657730" y="4655"/>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kern="1200" dirty="0">
              <a:solidFill>
                <a:schemeClr val="bg1"/>
              </a:solidFill>
            </a:rPr>
            <a:t>Show model the examples with the answer of how to classify</a:t>
          </a:r>
        </a:p>
      </dsp:txBody>
      <dsp:txXfrm rot="10800000">
        <a:off x="7605924" y="4655"/>
        <a:ext cx="20030428" cy="3792778"/>
      </dsp:txXfrm>
    </dsp:sp>
    <dsp:sp modelId="{38674B41-A0FA-49F8-9EE6-7A0C21984AB4}">
      <dsp:nvSpPr>
        <dsp:cNvPr id="0" name=""/>
        <dsp:cNvSpPr/>
      </dsp:nvSpPr>
      <dsp:spPr>
        <a:xfrm>
          <a:off x="4335894" y="4655"/>
          <a:ext cx="3792778" cy="3792778"/>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9C0552E5-ED33-445A-8A91-27A6562348E2}">
      <dsp:nvSpPr>
        <dsp:cNvPr id="0" name=""/>
        <dsp:cNvSpPr/>
      </dsp:nvSpPr>
      <dsp:spPr>
        <a:xfrm rot="10800000">
          <a:off x="6657730" y="4929606"/>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kern="1200" dirty="0">
              <a:solidFill>
                <a:schemeClr val="bg1"/>
              </a:solidFill>
            </a:rPr>
            <a:t>Model takes guesses, we tell it if it’s right or not</a:t>
          </a:r>
        </a:p>
      </dsp:txBody>
      <dsp:txXfrm rot="10800000">
        <a:off x="7605924" y="4929606"/>
        <a:ext cx="20030428" cy="3792778"/>
      </dsp:txXfrm>
    </dsp:sp>
    <dsp:sp modelId="{C53594DD-8388-440D-97D3-0F6E82B33909}">
      <dsp:nvSpPr>
        <dsp:cNvPr id="0" name=""/>
        <dsp:cNvSpPr/>
      </dsp:nvSpPr>
      <dsp:spPr>
        <a:xfrm>
          <a:off x="4335894" y="4929606"/>
          <a:ext cx="3792778" cy="3792778"/>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6A63BBA8-3447-4F28-A6A0-ECCF35A283C2}">
      <dsp:nvSpPr>
        <dsp:cNvPr id="0" name=""/>
        <dsp:cNvSpPr/>
      </dsp:nvSpPr>
      <dsp:spPr>
        <a:xfrm rot="10800000">
          <a:off x="6657730" y="9854558"/>
          <a:ext cx="20978622" cy="3792778"/>
        </a:xfrm>
        <a:prstGeom prst="homePlate">
          <a:avLst/>
        </a:prstGeom>
        <a:solidFill>
          <a:schemeClr val="tx2">
            <a:lumMod val="20000"/>
            <a:lumOff val="80000"/>
            <a:alpha val="9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2510" tIns="304800" rIns="568960" bIns="304800" numCol="1" spcCol="1270" anchor="ctr" anchorCtr="0">
          <a:noAutofit/>
        </a:bodyPr>
        <a:lstStyle/>
        <a:p>
          <a:pPr marL="0" lvl="0" indent="0" algn="ctr" defTabSz="3556000">
            <a:lnSpc>
              <a:spcPct val="90000"/>
            </a:lnSpc>
            <a:spcBef>
              <a:spcPct val="0"/>
            </a:spcBef>
            <a:spcAft>
              <a:spcPct val="35000"/>
            </a:spcAft>
            <a:buNone/>
          </a:pPr>
          <a:r>
            <a:rPr lang="en-US" sz="8000" kern="1200" dirty="0">
              <a:solidFill>
                <a:schemeClr val="bg1"/>
              </a:solidFill>
            </a:rPr>
            <a:t>Model learns to correctly categorize as it’s training. The system learns the rules on its own</a:t>
          </a:r>
        </a:p>
      </dsp:txBody>
      <dsp:txXfrm rot="10800000">
        <a:off x="7605924" y="9854558"/>
        <a:ext cx="20030428" cy="3792778"/>
      </dsp:txXfrm>
    </dsp:sp>
    <dsp:sp modelId="{36E4183A-4BEB-4C5C-AECD-0142E919E111}">
      <dsp:nvSpPr>
        <dsp:cNvPr id="0" name=""/>
        <dsp:cNvSpPr/>
      </dsp:nvSpPr>
      <dsp:spPr>
        <a:xfrm>
          <a:off x="4335894" y="9854558"/>
          <a:ext cx="3792778" cy="3792778"/>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663ED-4082-4B7E-B697-B567846C2629}">
      <dsp:nvSpPr>
        <dsp:cNvPr id="0" name=""/>
        <dsp:cNvSpPr/>
      </dsp:nvSpPr>
      <dsp:spPr>
        <a:xfrm>
          <a:off x="4047" y="896345"/>
          <a:ext cx="14206923" cy="9021396"/>
        </a:xfrm>
        <a:prstGeom prst="roundRect">
          <a:avLst>
            <a:gd name="adj" fmla="val 10000"/>
          </a:avLst>
        </a:prstGeom>
        <a:solidFill>
          <a:schemeClr val="tx2">
            <a:lumMod val="75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3A539E7-845D-4A13-9455-F1EC0A100911}">
      <dsp:nvSpPr>
        <dsp:cNvPr id="0" name=""/>
        <dsp:cNvSpPr/>
      </dsp:nvSpPr>
      <dsp:spPr>
        <a:xfrm>
          <a:off x="1582594" y="2395965"/>
          <a:ext cx="14206923" cy="9021396"/>
        </a:xfrm>
        <a:prstGeom prst="roundRect">
          <a:avLst>
            <a:gd name="adj" fmla="val 10000"/>
          </a:avLst>
        </a:prstGeom>
        <a:solidFill>
          <a:schemeClr val="tx2"/>
        </a:solidFill>
        <a:ln w="38100" cap="flat" cmpd="sng" algn="ctr">
          <a:no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0" kern="1200" dirty="0">
              <a:solidFill>
                <a:schemeClr val="tx1"/>
              </a:solidFill>
            </a:rPr>
            <a:t>If rules are clear and straightforward, often better to program it</a:t>
          </a:r>
          <a:endParaRPr lang="en-US" sz="6500" kern="1200" dirty="0">
            <a:solidFill>
              <a:schemeClr val="tx1"/>
            </a:solidFill>
          </a:endParaRPr>
        </a:p>
      </dsp:txBody>
      <dsp:txXfrm>
        <a:off x="1846822" y="2660193"/>
        <a:ext cx="13678467" cy="8492940"/>
      </dsp:txXfrm>
    </dsp:sp>
    <dsp:sp modelId="{2A9C26C8-C393-498C-879F-709D2C4D234A}">
      <dsp:nvSpPr>
        <dsp:cNvPr id="0" name=""/>
        <dsp:cNvSpPr/>
      </dsp:nvSpPr>
      <dsp:spPr>
        <a:xfrm>
          <a:off x="17368065" y="896345"/>
          <a:ext cx="14206923" cy="9021396"/>
        </a:xfrm>
        <a:prstGeom prst="roundRect">
          <a:avLst>
            <a:gd name="adj" fmla="val 10000"/>
          </a:avLst>
        </a:prstGeom>
        <a:solidFill>
          <a:schemeClr val="tx2">
            <a:lumMod val="75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6B69BB4-EA9F-4394-8744-A8EFCFB6833C}">
      <dsp:nvSpPr>
        <dsp:cNvPr id="0" name=""/>
        <dsp:cNvSpPr/>
      </dsp:nvSpPr>
      <dsp:spPr>
        <a:xfrm>
          <a:off x="18946612" y="2395965"/>
          <a:ext cx="14206923" cy="9021396"/>
        </a:xfrm>
        <a:prstGeom prst="roundRect">
          <a:avLst>
            <a:gd name="adj" fmla="val 10000"/>
          </a:avLst>
        </a:prstGeom>
        <a:solidFill>
          <a:schemeClr val="tx2"/>
        </a:solidFill>
        <a:ln w="38100" cap="flat" cmpd="sng" algn="ctr">
          <a:no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0" kern="1200" dirty="0">
              <a:solidFill>
                <a:schemeClr val="tx1"/>
              </a:solidFill>
            </a:rPr>
            <a:t>If rules are nuanced, complex, difficult to discern, use deep learning</a:t>
          </a:r>
          <a:endParaRPr lang="en-US" sz="6500" kern="1200" dirty="0">
            <a:solidFill>
              <a:schemeClr val="tx1"/>
            </a:solidFill>
          </a:endParaRPr>
        </a:p>
      </dsp:txBody>
      <dsp:txXfrm>
        <a:off x="19210840" y="2660193"/>
        <a:ext cx="13678467" cy="84929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A80E-E38D-421B-A523-E143A66CDC2A}">
      <dsp:nvSpPr>
        <dsp:cNvPr id="0" name=""/>
        <dsp:cNvSpPr/>
      </dsp:nvSpPr>
      <dsp:spPr>
        <a:xfrm>
          <a:off x="0" y="2561601"/>
          <a:ext cx="33162240" cy="1638000"/>
        </a:xfrm>
        <a:prstGeom prst="rect">
          <a:avLst/>
        </a:prstGeom>
        <a:solidFill>
          <a:schemeClr val="tx1">
            <a:lumMod val="95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6A564BD0-941B-46A0-BF74-168BA2C4E9F3}">
      <dsp:nvSpPr>
        <dsp:cNvPr id="0" name=""/>
        <dsp:cNvSpPr/>
      </dsp:nvSpPr>
      <dsp:spPr>
        <a:xfrm>
          <a:off x="1658112" y="1602201"/>
          <a:ext cx="23213568" cy="1918800"/>
        </a:xfrm>
        <a:prstGeom prst="roundRect">
          <a:avLst/>
        </a:prstGeom>
        <a:solidFill>
          <a:schemeClr val="tx2">
            <a:lumMod val="20000"/>
            <a:lumOff val="8000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18" tIns="0" rIns="877418" bIns="0" numCol="1" spcCol="1270" anchor="ctr" anchorCtr="0">
          <a:noAutofit/>
        </a:bodyPr>
        <a:lstStyle/>
        <a:p>
          <a:pPr marL="0" lvl="0" indent="0" algn="l" defTabSz="2400300">
            <a:lnSpc>
              <a:spcPct val="90000"/>
            </a:lnSpc>
            <a:spcBef>
              <a:spcPct val="0"/>
            </a:spcBef>
            <a:spcAft>
              <a:spcPct val="35000"/>
            </a:spcAft>
            <a:buNone/>
          </a:pPr>
          <a:r>
            <a:rPr lang="en-US" sz="5400" kern="1200"/>
            <a:t>Depth and complexity of networks</a:t>
          </a:r>
          <a:endParaRPr lang="en-US" sz="5400" kern="1200" dirty="0"/>
        </a:p>
      </dsp:txBody>
      <dsp:txXfrm>
        <a:off x="1751780" y="1695869"/>
        <a:ext cx="23026232" cy="1731464"/>
      </dsp:txXfrm>
    </dsp:sp>
    <dsp:sp modelId="{AE26B2AB-D5CF-450F-AC93-4104C0F50F99}">
      <dsp:nvSpPr>
        <dsp:cNvPr id="0" name=""/>
        <dsp:cNvSpPr/>
      </dsp:nvSpPr>
      <dsp:spPr>
        <a:xfrm>
          <a:off x="0" y="5510001"/>
          <a:ext cx="33162240" cy="1638000"/>
        </a:xfrm>
        <a:prstGeom prst="rect">
          <a:avLst/>
        </a:prstGeom>
        <a:solidFill>
          <a:schemeClr val="tx1">
            <a:lumMod val="95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4DDCDFEA-00DE-4CF0-BAA0-E7076FBA0B73}">
      <dsp:nvSpPr>
        <dsp:cNvPr id="0" name=""/>
        <dsp:cNvSpPr/>
      </dsp:nvSpPr>
      <dsp:spPr>
        <a:xfrm>
          <a:off x="1658112" y="4550601"/>
          <a:ext cx="23213568" cy="1918800"/>
        </a:xfrm>
        <a:prstGeom prst="roundRect">
          <a:avLst/>
        </a:prstGeom>
        <a:solidFill>
          <a:schemeClr val="tx2">
            <a:lumMod val="20000"/>
            <a:lumOff val="8000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18" tIns="0" rIns="877418" bIns="0" numCol="1" spcCol="1270" anchor="ctr" anchorCtr="0">
          <a:noAutofit/>
        </a:bodyPr>
        <a:lstStyle/>
        <a:p>
          <a:pPr marL="0" lvl="0" indent="0" algn="l" defTabSz="2400300">
            <a:lnSpc>
              <a:spcPct val="90000"/>
            </a:lnSpc>
            <a:spcBef>
              <a:spcPct val="0"/>
            </a:spcBef>
            <a:spcAft>
              <a:spcPct val="35000"/>
            </a:spcAft>
            <a:buNone/>
          </a:pPr>
          <a:r>
            <a:rPr lang="en-US" sz="5400" kern="1200"/>
            <a:t>Up to billions of parameters (and growing)</a:t>
          </a:r>
        </a:p>
      </dsp:txBody>
      <dsp:txXfrm>
        <a:off x="1751780" y="4644269"/>
        <a:ext cx="23026232" cy="1731464"/>
      </dsp:txXfrm>
    </dsp:sp>
    <dsp:sp modelId="{FE033D34-7779-45C3-ACE9-A70B15CD5728}">
      <dsp:nvSpPr>
        <dsp:cNvPr id="0" name=""/>
        <dsp:cNvSpPr/>
      </dsp:nvSpPr>
      <dsp:spPr>
        <a:xfrm>
          <a:off x="0" y="8458401"/>
          <a:ext cx="33162240" cy="1638000"/>
        </a:xfrm>
        <a:prstGeom prst="rect">
          <a:avLst/>
        </a:prstGeom>
        <a:solidFill>
          <a:schemeClr val="tx1">
            <a:lumMod val="95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CE413247-2F1B-465E-BC61-CEB68BC3491D}">
      <dsp:nvSpPr>
        <dsp:cNvPr id="0" name=""/>
        <dsp:cNvSpPr/>
      </dsp:nvSpPr>
      <dsp:spPr>
        <a:xfrm>
          <a:off x="1658112" y="7499001"/>
          <a:ext cx="23213568" cy="1918800"/>
        </a:xfrm>
        <a:prstGeom prst="roundRect">
          <a:avLst/>
        </a:prstGeom>
        <a:solidFill>
          <a:schemeClr val="tx2">
            <a:lumMod val="20000"/>
            <a:lumOff val="8000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18" tIns="0" rIns="877418" bIns="0" numCol="1" spcCol="1270" anchor="ctr" anchorCtr="0">
          <a:noAutofit/>
        </a:bodyPr>
        <a:lstStyle/>
        <a:p>
          <a:pPr marL="0" lvl="0" indent="0" algn="l" defTabSz="2400300">
            <a:lnSpc>
              <a:spcPct val="90000"/>
            </a:lnSpc>
            <a:spcBef>
              <a:spcPct val="0"/>
            </a:spcBef>
            <a:spcAft>
              <a:spcPct val="35000"/>
            </a:spcAft>
            <a:buNone/>
          </a:pPr>
          <a:r>
            <a:rPr lang="en-US" sz="5400" kern="1200"/>
            <a:t>Many layers in a model</a:t>
          </a:r>
        </a:p>
      </dsp:txBody>
      <dsp:txXfrm>
        <a:off x="1751780" y="7592669"/>
        <a:ext cx="23026232" cy="1731464"/>
      </dsp:txXfrm>
    </dsp:sp>
    <dsp:sp modelId="{2C1FFB86-4982-4E6A-B3E2-3A20500A2ADB}">
      <dsp:nvSpPr>
        <dsp:cNvPr id="0" name=""/>
        <dsp:cNvSpPr/>
      </dsp:nvSpPr>
      <dsp:spPr>
        <a:xfrm>
          <a:off x="0" y="11406801"/>
          <a:ext cx="33162240" cy="1638000"/>
        </a:xfrm>
        <a:prstGeom prst="rect">
          <a:avLst/>
        </a:prstGeom>
        <a:solidFill>
          <a:schemeClr val="tx1">
            <a:lumMod val="95000"/>
            <a:alpha val="9000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5BEE0AEE-0ABE-444E-9F25-1B443ECFA91D}">
      <dsp:nvSpPr>
        <dsp:cNvPr id="0" name=""/>
        <dsp:cNvSpPr/>
      </dsp:nvSpPr>
      <dsp:spPr>
        <a:xfrm>
          <a:off x="1658112" y="10447401"/>
          <a:ext cx="23213568" cy="1918800"/>
        </a:xfrm>
        <a:prstGeom prst="roundRect">
          <a:avLst/>
        </a:prstGeom>
        <a:solidFill>
          <a:schemeClr val="tx2">
            <a:lumMod val="20000"/>
            <a:lumOff val="80000"/>
          </a:schemeClr>
        </a:solidFill>
        <a:ln w="38100" cap="flat" cmpd="sng" algn="ctr">
          <a:solidFill>
            <a:schemeClr val="tx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7418" tIns="0" rIns="877418" bIns="0" numCol="1" spcCol="1270" anchor="ctr" anchorCtr="0">
          <a:noAutofit/>
        </a:bodyPr>
        <a:lstStyle/>
        <a:p>
          <a:pPr marL="0" lvl="0" indent="0" algn="l" defTabSz="2400300">
            <a:lnSpc>
              <a:spcPct val="90000"/>
            </a:lnSpc>
            <a:spcBef>
              <a:spcPct val="0"/>
            </a:spcBef>
            <a:spcAft>
              <a:spcPct val="35000"/>
            </a:spcAft>
            <a:buNone/>
          </a:pPr>
          <a:r>
            <a:rPr lang="en-US" sz="5400" kern="1200"/>
            <a:t>Important for learning complex rules</a:t>
          </a:r>
        </a:p>
      </dsp:txBody>
      <dsp:txXfrm>
        <a:off x="1751780" y="10541069"/>
        <a:ext cx="23026232" cy="17314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91F96-E5F2-4EC3-AF3E-06FDA26F889F}">
      <dsp:nvSpPr>
        <dsp:cNvPr id="0" name=""/>
        <dsp:cNvSpPr/>
      </dsp:nvSpPr>
      <dsp:spPr>
        <a:xfrm>
          <a:off x="0" y="4130750"/>
          <a:ext cx="4145279" cy="4145279"/>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9B18A4-3709-4EED-978F-C6298C466B7C}">
      <dsp:nvSpPr>
        <dsp:cNvPr id="0" name=""/>
        <dsp:cNvSpPr/>
      </dsp:nvSpPr>
      <dsp:spPr>
        <a:xfrm>
          <a:off x="414528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cap="all" baseline="0" dirty="0">
              <a:solidFill>
                <a:schemeClr val="bg1"/>
              </a:solidFill>
            </a:rPr>
            <a:t>Robotics and Manufacturing</a:t>
          </a:r>
        </a:p>
      </dsp:txBody>
      <dsp:txXfrm>
        <a:off x="4145280" y="4120386"/>
        <a:ext cx="6217919" cy="4145279"/>
      </dsp:txXfrm>
    </dsp:sp>
    <dsp:sp modelId="{AD855600-44E9-49C3-ADE8-155254F552FF}">
      <dsp:nvSpPr>
        <dsp:cNvPr id="0" name=""/>
        <dsp:cNvSpPr/>
      </dsp:nvSpPr>
      <dsp:spPr>
        <a:xfrm>
          <a:off x="11399519" y="4130750"/>
          <a:ext cx="4145279" cy="414527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37880D-C977-4952-AD35-13D5882E1341}">
      <dsp:nvSpPr>
        <dsp:cNvPr id="0" name=""/>
        <dsp:cNvSpPr/>
      </dsp:nvSpPr>
      <dsp:spPr>
        <a:xfrm>
          <a:off x="1554480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cap="all" baseline="0" dirty="0">
              <a:solidFill>
                <a:schemeClr val="bg1"/>
              </a:solidFill>
            </a:rPr>
            <a:t>Object Detection</a:t>
          </a:r>
        </a:p>
      </dsp:txBody>
      <dsp:txXfrm>
        <a:off x="15544800" y="4120386"/>
        <a:ext cx="6217919" cy="4145279"/>
      </dsp:txXfrm>
    </dsp:sp>
    <dsp:sp modelId="{50275552-DB92-4E87-848B-22123E8AAF71}">
      <dsp:nvSpPr>
        <dsp:cNvPr id="0" name=""/>
        <dsp:cNvSpPr/>
      </dsp:nvSpPr>
      <dsp:spPr>
        <a:xfrm>
          <a:off x="22799039" y="4130750"/>
          <a:ext cx="4145279" cy="414527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60A445-E9DE-4E39-BDFC-0EA34AB19230}">
      <dsp:nvSpPr>
        <dsp:cNvPr id="0" name=""/>
        <dsp:cNvSpPr/>
      </dsp:nvSpPr>
      <dsp:spPr>
        <a:xfrm>
          <a:off x="26944319"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cap="all" baseline="0" dirty="0">
              <a:solidFill>
                <a:schemeClr val="bg1"/>
              </a:solidFill>
            </a:rPr>
            <a:t>Self-Driving Cars</a:t>
          </a:r>
        </a:p>
      </dsp:txBody>
      <dsp:txXfrm>
        <a:off x="26944319" y="4120386"/>
        <a:ext cx="6217919" cy="41452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855B9-3C1F-460C-BC7F-8617BE2F4DB5}">
      <dsp:nvSpPr>
        <dsp:cNvPr id="0" name=""/>
        <dsp:cNvSpPr/>
      </dsp:nvSpPr>
      <dsp:spPr>
        <a:xfrm>
          <a:off x="0" y="4130750"/>
          <a:ext cx="4145279" cy="41452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58113-D5D7-4209-86C0-015609B42AEB}">
      <dsp:nvSpPr>
        <dsp:cNvPr id="0" name=""/>
        <dsp:cNvSpPr/>
      </dsp:nvSpPr>
      <dsp:spPr>
        <a:xfrm>
          <a:off x="414528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kern="1200" dirty="0">
              <a:solidFill>
                <a:schemeClr val="bg1"/>
              </a:solidFill>
            </a:rPr>
            <a:t>Real-time translation</a:t>
          </a:r>
        </a:p>
      </dsp:txBody>
      <dsp:txXfrm>
        <a:off x="4145280" y="4120386"/>
        <a:ext cx="6217919" cy="4145279"/>
      </dsp:txXfrm>
    </dsp:sp>
    <dsp:sp modelId="{B2636FDB-312F-455A-A9C5-172301364B1D}">
      <dsp:nvSpPr>
        <dsp:cNvPr id="0" name=""/>
        <dsp:cNvSpPr/>
      </dsp:nvSpPr>
      <dsp:spPr>
        <a:xfrm>
          <a:off x="11399519" y="4130750"/>
          <a:ext cx="4145279" cy="4145279"/>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02C068-815F-4D66-BC04-AF5B447E9DC9}">
      <dsp:nvSpPr>
        <dsp:cNvPr id="0" name=""/>
        <dsp:cNvSpPr/>
      </dsp:nvSpPr>
      <dsp:spPr>
        <a:xfrm>
          <a:off x="15544800"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kern="1200">
              <a:solidFill>
                <a:schemeClr val="bg1"/>
              </a:solidFill>
            </a:rPr>
            <a:t>Voice recognition</a:t>
          </a:r>
        </a:p>
      </dsp:txBody>
      <dsp:txXfrm>
        <a:off x="15544800" y="4120386"/>
        <a:ext cx="6217919" cy="4145279"/>
      </dsp:txXfrm>
    </dsp:sp>
    <dsp:sp modelId="{501571D7-3412-4C02-BF59-5F25065FEE63}">
      <dsp:nvSpPr>
        <dsp:cNvPr id="0" name=""/>
        <dsp:cNvSpPr/>
      </dsp:nvSpPr>
      <dsp:spPr>
        <a:xfrm>
          <a:off x="22799039" y="4130750"/>
          <a:ext cx="4145279" cy="414527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A66AEA-F2FE-475B-BE23-B29F5E8E8C6C}">
      <dsp:nvSpPr>
        <dsp:cNvPr id="0" name=""/>
        <dsp:cNvSpPr/>
      </dsp:nvSpPr>
      <dsp:spPr>
        <a:xfrm>
          <a:off x="26944319" y="4120386"/>
          <a:ext cx="6217919" cy="414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defRPr cap="all"/>
          </a:pPr>
          <a:r>
            <a:rPr lang="en-US" sz="5400" kern="1200">
              <a:solidFill>
                <a:schemeClr val="bg1"/>
              </a:solidFill>
            </a:rPr>
            <a:t>Virtual assistants</a:t>
          </a:r>
        </a:p>
      </dsp:txBody>
      <dsp:txXfrm>
        <a:off x="26944319" y="4120386"/>
        <a:ext cx="6217919" cy="41452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6/1/2024</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6/1/2024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br.org/1988/03/putting-expert-systems-to-work"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britannica.com/technology/expert-syste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H0_NZDSqR3Y&amp;t=31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xiv.org/ftp/arxiv/papers/1901/1901.06032.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omprof.stanford.edu/posting/150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s.cornell.edu/boom/2001sp/Tsinteris/gammon.htm"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computerscience.gcse.guru/theory/von-neumann-architecture" TargetMode="External"/><Relationship Id="rId4" Type="http://schemas.openxmlformats.org/officeDocument/2006/relationships/hyperlink" Target="https://cs.stanford.edu/people/eroberts/courses/soco/projects/neural-networks/History/history1.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Instead, intelligence in computers was achieved through the building of expert systems.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https://hbr.org/1988/03/putting-expert-systems-to-work</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were highly complex systems that took hundreds to thousands of engineers to build, where the computer was taught to complete tasks by the rigorous programming of many rules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systems where meant to mimic that of a human Subject Matter Expert, hence the name.</a:t>
            </a:r>
          </a:p>
          <a:p>
            <a:pPr lvl="0" rtl="0" fontAlgn="base"/>
            <a:r>
              <a:rPr lang="en-US" dirty="0">
                <a:hlinkClick r:id="rId4"/>
              </a:rPr>
              <a:t>https://www.britannica.com/technology/expert-system</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example would be a stock trading robot that traded based on user defined limits, or a machine to give medical diagnosis given a list of symptoms.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05838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However these systems had limitations. Most importantly, rules for these systems had to be understood, defined, and programmed by humans. The computer could only do as much as a human engineer was able to understand and turn directly into code.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some well-defined tasks (ex, creating a system to route customers to sales representatives based on region and vertical) this was fine. But for some tasks that are simple to humans, it was extremely difficult to build rules that a computer could follow</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As an example, take a moment to answer in your head what these are pictures of (cat, car, ocean)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most humans this is quite a simple task. But how would you teach a newborn child, let alone a computer to do what you just did?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2740743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With children, we expose them to lots of data, and help them learn by supplying the correct answer. A very popular learning technique is “Trail and Error”, where students make a prediction on what is the correct answer, and if they’re wrong, adjust their approach. It turns out that deep learning is very much like this. </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4113845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So there was a period through the nineties and early 2000’s where powerful AI appeared to many to be a pipe dream</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Neural networks were being used for some tasks, but fantastic results were not being achieved.</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Two major things came together to spawn the era of deep learning that we’re in today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296313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first is data. In order for a neural network to learn to understand a task, it needs to be exposed to a lot of different data. In order for a neural network to understand what a cat is, it needs to be exposed to a lot of pictures of cats, as well as a lot of pictures of things that are not cats.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era of the internet has supplied mountains of data for networks to learn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2210845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other major factor in the onset of modern deep learning was processing power.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If we’re effectively training an artificial brain, let’s think about our own for a second. How many gigabytes of information do we observe in a given second? What’s the “frame rate” of life? What is the resolution of the human eye?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https://www.discovery.com/science/mexapixels-in-human-eye#:~:text=According%20to%20scientist%20and%20photographer,what%20does%20this%20mean%2C%20really%3F</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While modern day AI is impressive, we humans process significantly more data in a second than an AI. One way machines can try to catch up to us humans is with higher computing power.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1806536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rtl="0" fontAlgn="base"/>
            <a:r>
              <a:rPr lang="en-US" sz="1100" b="0" i="0" u="none" strike="noStrike" kern="1200" dirty="0">
                <a:solidFill>
                  <a:schemeClr val="tx1"/>
                </a:solidFill>
                <a:effectLst/>
                <a:latin typeface="Trebuchet MS" pitchFamily="34" charset="0"/>
                <a:ea typeface="+mn-ea"/>
                <a:cs typeface="+mn-cs"/>
              </a:rPr>
              <a:t>Left: A computer rendering of a marble: </a:t>
            </a:r>
            <a:r>
              <a:rPr lang="en-US" dirty="0">
                <a:hlinkClick r:id="rId3"/>
              </a:rPr>
              <a:t>https://www.youtube.com/watch?v=H0_NZDSqR3Y&amp;t=31s</a:t>
            </a:r>
            <a:endParaRPr lang="en-US" dirty="0"/>
          </a:p>
          <a:p>
            <a:pPr lvl="0" rtl="0" fontAlgn="base"/>
            <a:r>
              <a:rPr lang="en-US" sz="1100" b="0" i="0" u="none" strike="noStrike" kern="1200" dirty="0">
                <a:solidFill>
                  <a:schemeClr val="tx1"/>
                </a:solidFill>
                <a:effectLst/>
                <a:latin typeface="Trebuchet MS" pitchFamily="34" charset="0"/>
                <a:ea typeface="+mn-ea"/>
                <a:cs typeface="+mn-cs"/>
              </a:rPr>
              <a:t>Right: An abstraction of a neural network</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turns out that under the hood, neural networks are matrix multiplication machines. What other types of problems requires many matrix multiplications? Computer graphics! With computer graphics objects are represented as many tiny triangles working together to give the illusion of something more. With animation, simulation, and gaming, these tiny triangles are often transformed and rotated, requiring matrix manipulation.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Since neural networks and graphics are both built on top of the same fundamental mathematical problem, it’s no surprise that the hardware for one can effectively be used for the other.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especially important invention in tackling this training was the parallel processor. The math required to train a neural network is not especially complex, but calculations must be performed (millions, billions, trillions?) of times, ideally at the same time.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Your average CPU might have 4, maybe 8 cores that allow parallel processing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a modern GPU, originally built for the purpose of computing the mathematics of graphics, are parallel processing juggernauts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GPU that you will be using in this course today has (x thousand cores). These processors are incredibly well suited for deep learning, and NVIDIA is building its GPUs to be specifically architected for training.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97707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So what is Deep Learning and what makes it special?</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2960934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With deep learning, you flip the programming paradigm on its head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1930380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pPr lvl="0" rtl="0" fontAlgn="base"/>
            <a:r>
              <a:rPr lang="en-US" sz="1100" b="0" i="0" u="none" strike="noStrike" kern="1200" dirty="0">
                <a:solidFill>
                  <a:schemeClr val="tx1"/>
                </a:solidFill>
                <a:effectLst/>
                <a:latin typeface="Trebuchet MS" pitchFamily="34" charset="0"/>
                <a:ea typeface="+mn-ea"/>
                <a:cs typeface="+mn-cs"/>
              </a:rPr>
              <a:t>For example, normally to build a classifier, you come up with a set of rules, and program those rules</a:t>
            </a:r>
          </a:p>
          <a:p>
            <a:pPr lvl="0" rtl="0" fontAlgn="base"/>
            <a:r>
              <a:rPr lang="en-US" sz="1100" b="0" i="0" u="none" strike="noStrike" kern="1200" dirty="0">
                <a:solidFill>
                  <a:schemeClr val="tx1"/>
                </a:solidFill>
                <a:effectLst/>
                <a:latin typeface="Trebuchet MS" pitchFamily="34" charset="0"/>
                <a:ea typeface="+mn-ea"/>
                <a:cs typeface="+mn-cs"/>
              </a:rPr>
              <a:t>Then when you want classify things, you give it a piece of data, and the rules are used to select a category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984347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831567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With deep learning, we first need a list of variables: inputs and their corresponding outputs. We don’t need to know the relationship between the inputs and the outputs, but the more accurate we can observe their values, the better. We’ll call this list of examples the dataset.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 then train a model by showing it the dataset and the </a:t>
            </a:r>
            <a:r>
              <a:rPr lang="en-US" sz="1100" b="0" i="0" u="none" strike="noStrike" kern="1200">
                <a:solidFill>
                  <a:schemeClr val="tx1"/>
                </a:solidFill>
                <a:effectLst/>
                <a:latin typeface="Trebuchet MS" pitchFamily="34" charset="0"/>
                <a:ea typeface="+mn-ea"/>
                <a:cs typeface="+mn-cs"/>
              </a:rPr>
              <a:t>correct outputs</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model keeps taking guesses, and finds out if it was right or not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slowly learns to correctly categorize over the course of training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fundamental difference is that instead of humans needing to identify and program the rules, a deep learning algorithm will learn them on its 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725349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This is a fundamental shift in the way we can build software systems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000505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not always the right choice. If the decisions that need to be made to produce a result are very clear, it’s likely that it should just be programmed in the traditional 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if the rules are nuanced or complex, and humans would have a hard time describing them, let alone programming them, deep learning is a great choice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130848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One thing that separates Deep Learning from traditional machine learning is the depth and complexity of the networks that are used. For especially complicated tasks such as natural language understanding (used for translations, text generation, other) networks can have billions of parameters.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deep in deep learning refers to the many layers in a model that learn the important rules necessary for completing a task. These are often called hidden layers.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https://arxiv.org/ftp/arxiv/papers/1901/1901.06032.pdf</a:t>
            </a:r>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734486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has only been a major factor in the last decade or so, but it has had huge impacts on many industries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2015878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field of Computer Vision has been around long before the field of Deep Learning, but because there are now more and more tagged high quality images available, Deep Learning is having a large influence.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goal of computer vision is to teach machines to see and perceive images the way that humans do. Thanks to the complexity of our eyes, not to mention the processing our brains do with these images, this is no easy task!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2083987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Natural language processing, which we’ll also touch on in this course has helped make huge shifts, for example in highly accurate, real time language translation, as well as voice recognition and virtual assistants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1739312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Recommender systems based on deep learning fuel the internet with content curated feeds such as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music like </a:t>
            </a:r>
            <a:r>
              <a:rPr lang="en-US" sz="1100" b="0" i="0" u="none" strike="noStrike" kern="1200" dirty="0" err="1">
                <a:solidFill>
                  <a:schemeClr val="tx1"/>
                </a:solidFill>
                <a:effectLst/>
                <a:latin typeface="Trebuchet MS" pitchFamily="34" charset="0"/>
                <a:ea typeface="+mn-ea"/>
                <a:cs typeface="+mn-cs"/>
              </a:rPr>
              <a:t>spotify</a:t>
            </a:r>
            <a:r>
              <a:rPr lang="en-US" sz="1100" b="0" i="0" u="none" strike="noStrike" kern="1200" dirty="0">
                <a:solidFill>
                  <a:schemeClr val="tx1"/>
                </a:solidFill>
                <a:effectLst/>
                <a:latin typeface="Trebuchet MS" pitchFamily="34" charset="0"/>
                <a:ea typeface="+mn-ea"/>
                <a:cs typeface="+mn-cs"/>
              </a:rPr>
              <a:t>, video like </a:t>
            </a:r>
            <a:r>
              <a:rPr lang="en-US" sz="1100" b="0" i="0" u="none" strike="noStrike" kern="1200" dirty="0" err="1">
                <a:solidFill>
                  <a:schemeClr val="tx1"/>
                </a:solidFill>
                <a:effectLst/>
                <a:latin typeface="Trebuchet MS" pitchFamily="34" charset="0"/>
                <a:ea typeface="+mn-ea"/>
                <a:cs typeface="+mn-cs"/>
              </a:rPr>
              <a:t>youtube</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netflix</a:t>
            </a:r>
            <a:r>
              <a:rPr lang="en-US" sz="1100" b="0" i="0" u="none" strike="noStrike" kern="1200" dirty="0">
                <a:solidFill>
                  <a:schemeClr val="tx1"/>
                </a:solidFill>
                <a:effectLst/>
                <a:latin typeface="Trebuchet MS" pitchFamily="34" charset="0"/>
                <a:ea typeface="+mn-ea"/>
                <a:cs typeface="+mn-cs"/>
              </a:rPr>
              <a:t>, as well as targeted online advertising and shopping recommendations (Amazon)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780378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Reinforcement learning has achieved incredible results in matching human expert performance, such as the AI alpha-go, which beat the world champion in what is considered one of the most difficult and complex games in the world. AI bots are now also taking on world experts in complex videogames such as </a:t>
            </a:r>
            <a:r>
              <a:rPr lang="en-US" sz="1100" b="0" i="0" u="none" strike="noStrike" kern="1200" dirty="0" err="1">
                <a:solidFill>
                  <a:schemeClr val="tx1"/>
                </a:solidFill>
                <a:effectLst/>
                <a:latin typeface="Trebuchet MS" pitchFamily="34" charset="0"/>
                <a:ea typeface="+mn-ea"/>
                <a:cs typeface="+mn-cs"/>
              </a:rPr>
              <a:t>Starcraft</a:t>
            </a:r>
            <a:r>
              <a:rPr lang="en-US" sz="1100" b="0" i="0" u="none" strike="noStrike" kern="1200" dirty="0">
                <a:solidFill>
                  <a:schemeClr val="tx1"/>
                </a:solidFill>
                <a:effectLst/>
                <a:latin typeface="Trebuchet MS" pitchFamily="34" charset="0"/>
                <a:ea typeface="+mn-ea"/>
                <a:cs typeface="+mn-cs"/>
              </a:rPr>
              <a:t> and DOTA</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list goes on, and we’ll talk about some exciting models and advancements later in the course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2996982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1627820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We want to get you up and on your feet quickly, and give you the tools and theory necessary to jump into the field and tackle your own problems right away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 won’t be able to cover the whole field of deep learning, but we’ll give you a valuable set of skills and a solid understanding of how to practice deep learning today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goal is also to prepare you to dive deeper into your learning, allowing you a foundation for reading articles, following tutorials, or taking further deep learning classes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3794694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course is split up into a series of exercises to get you comfortable with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We’re going to be exposing you to some different models, as well as different datatypes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With only a day, we can’t expose you to everything, but the goal is to give you a significant jump-start, so that you’ll be able to have a foundation to pursue your own projects moving forward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3267258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Here’s the structure of the course:</a:t>
            </a:r>
          </a:p>
          <a:p>
            <a:pPr lvl="0" rtl="0" fontAlgn="base"/>
            <a:r>
              <a:rPr lang="en-US" sz="1100" b="0" i="0" u="none" strike="noStrike" kern="1200" dirty="0">
                <a:solidFill>
                  <a:schemeClr val="tx1"/>
                </a:solidFill>
                <a:effectLst/>
                <a:latin typeface="Trebuchet MS" pitchFamily="34" charset="0"/>
                <a:ea typeface="+mn-ea"/>
                <a:cs typeface="+mn-cs"/>
              </a:rPr>
              <a:t>- Train your first model (computer vision)</a:t>
            </a:r>
          </a:p>
          <a:p>
            <a:pPr lvl="0" rtl="0" fontAlgn="base"/>
            <a:r>
              <a:rPr lang="en-US" sz="1100" b="0" i="0" u="none" strike="noStrike" kern="1200" dirty="0">
                <a:solidFill>
                  <a:schemeClr val="tx1"/>
                </a:solidFill>
                <a:effectLst/>
                <a:latin typeface="Trebuchet MS" pitchFamily="34" charset="0"/>
                <a:ea typeface="+mn-ea"/>
                <a:cs typeface="+mn-cs"/>
              </a:rPr>
              <a:t>- Train a more complicated model</a:t>
            </a:r>
          </a:p>
          <a:p>
            <a:pPr lvl="0" rtl="0" fontAlgn="base"/>
            <a:r>
              <a:rPr lang="en-US" sz="1100" b="0" i="0" u="none" strike="noStrike" kern="1200" dirty="0">
                <a:solidFill>
                  <a:schemeClr val="tx1"/>
                </a:solidFill>
                <a:effectLst/>
                <a:latin typeface="Trebuchet MS" pitchFamily="34" charset="0"/>
                <a:ea typeface="+mn-ea"/>
                <a:cs typeface="+mn-cs"/>
              </a:rPr>
              <a:t>- Introduce new architectures and techniques to improve model performance and accuracy</a:t>
            </a:r>
          </a:p>
          <a:p>
            <a:pPr lvl="0" rtl="0" fontAlgn="base"/>
            <a:r>
              <a:rPr lang="en-US" sz="1100" b="0" i="0" u="none" strike="noStrike" kern="1200" dirty="0">
                <a:solidFill>
                  <a:schemeClr val="tx1"/>
                </a:solidFill>
                <a:effectLst/>
                <a:latin typeface="Trebuchet MS" pitchFamily="34" charset="0"/>
                <a:ea typeface="+mn-ea"/>
                <a:cs typeface="+mn-cs"/>
              </a:rPr>
              <a:t>- Using your trained model to make new predictions</a:t>
            </a:r>
          </a:p>
          <a:p>
            <a:pPr lvl="0" rtl="0" fontAlgn="base"/>
            <a:r>
              <a:rPr lang="en-US" sz="1100" b="0" i="0" u="none" strike="noStrike" kern="1200" dirty="0">
                <a:solidFill>
                  <a:schemeClr val="tx1"/>
                </a:solidFill>
                <a:effectLst/>
                <a:latin typeface="Trebuchet MS" pitchFamily="34" charset="0"/>
                <a:ea typeface="+mn-ea"/>
                <a:cs typeface="+mn-cs"/>
              </a:rPr>
              <a:t>- Using state-of-the art pre-trained models to solve a deep learning challenge</a:t>
            </a:r>
          </a:p>
          <a:p>
            <a:pPr lvl="0" rtl="0" fontAlgn="base"/>
            <a:r>
              <a:rPr lang="en-US" sz="1100" b="0" i="0" u="none" strike="noStrike" kern="1200" dirty="0">
                <a:solidFill>
                  <a:schemeClr val="tx1"/>
                </a:solidFill>
                <a:effectLst/>
                <a:latin typeface="Trebuchet MS" pitchFamily="34" charset="0"/>
                <a:ea typeface="+mn-ea"/>
                <a:cs typeface="+mn-cs"/>
              </a:rPr>
              <a:t>- Transfer the learning of one model to another to solve difficult deep learning challenges</a:t>
            </a:r>
          </a:p>
          <a:p>
            <a:pPr lvl="0" rtl="0" fontAlgn="base"/>
            <a:r>
              <a:rPr lang="en-US" sz="1100" b="0" i="0" u="none" strike="noStrike" kern="1200" dirty="0">
                <a:solidFill>
                  <a:schemeClr val="tx1"/>
                </a:solidFill>
                <a:effectLst/>
                <a:latin typeface="Trebuchet MS" pitchFamily="34" charset="0"/>
                <a:ea typeface="+mn-ea"/>
                <a:cs typeface="+mn-cs"/>
              </a:rPr>
              <a:t>- Train a language model to gain exposure to new types of data and architectures</a:t>
            </a:r>
          </a:p>
          <a:p>
            <a:pPr lvl="0" rtl="0" fontAlgn="base"/>
            <a:r>
              <a:rPr lang="en-US" sz="1100" b="0" i="0" u="none" strike="noStrike" kern="1200" dirty="0">
                <a:solidFill>
                  <a:schemeClr val="tx1"/>
                </a:solidFill>
                <a:effectLst/>
                <a:latin typeface="Trebuchet MS" pitchFamily="34" charset="0"/>
                <a:ea typeface="+mn-ea"/>
                <a:cs typeface="+mn-cs"/>
              </a:rPr>
              <a:t>- Appendices:</a:t>
            </a:r>
          </a:p>
          <a:p>
            <a:pPr lvl="1" rtl="0" fontAlgn="base"/>
            <a:r>
              <a:rPr lang="en-US" sz="1100" b="0" i="0" u="none" strike="noStrike" kern="1200" dirty="0">
                <a:solidFill>
                  <a:schemeClr val="tx1"/>
                </a:solidFill>
                <a:effectLst/>
                <a:latin typeface="Trebuchet MS" pitchFamily="34" charset="0"/>
                <a:ea typeface="+mn-ea"/>
                <a:cs typeface="+mn-cs"/>
              </a:rPr>
              <a:t>- Play around with cool models from around the web</a:t>
            </a:r>
          </a:p>
          <a:p>
            <a:pPr lvl="1" rtl="0" fontAlgn="base"/>
            <a:r>
              <a:rPr lang="en-US" sz="1100" b="0" i="0" u="none" strike="noStrike" kern="1200" dirty="0">
                <a:solidFill>
                  <a:schemeClr val="tx1"/>
                </a:solidFill>
                <a:effectLst/>
                <a:latin typeface="Trebuchet MS" pitchFamily="34" charset="0"/>
                <a:ea typeface="+mn-ea"/>
                <a:cs typeface="+mn-cs"/>
              </a:rPr>
              <a:t>- Learn to set up a deep learning environment to tackle your own projects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3435010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 this course you will be connected to a server that contains a very powerful GPU.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Deep learning training is possible to run on a CPU, but due to the computational complexity of the training, it is extremely beneficial to have the massive parallel processing that GPUs provide. Without it, you would be waiting around a lot, and we could not fit this course into a single day.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will be connected to this powerful server through a software platform called </a:t>
            </a:r>
            <a:r>
              <a:rPr lang="en-US" sz="1100" b="0" i="0" u="none" strike="noStrike" kern="1200" dirty="0" err="1">
                <a:solidFill>
                  <a:schemeClr val="tx1"/>
                </a:solidFill>
                <a:effectLst/>
                <a:latin typeface="Trebuchet MS" pitchFamily="34" charset="0"/>
                <a:ea typeface="+mn-ea"/>
                <a:cs typeface="+mn-cs"/>
              </a:rPr>
              <a:t>JupyterLab</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lab is a platform that among other things runs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notebooks. In these notebooks you’ll be able to run and edit Python code to accomplish the goals of the exercises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781958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There are a few big players in the deep learning space when it comes to frameworks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three most commonly used are </a:t>
            </a:r>
            <a:r>
              <a:rPr lang="en-US" sz="1100" b="0" i="0" u="none" strike="noStrike" kern="1200" dirty="0" err="1">
                <a:solidFill>
                  <a:schemeClr val="tx1"/>
                </a:solidFill>
                <a:effectLst/>
                <a:latin typeface="Trebuchet MS" pitchFamily="34" charset="0"/>
                <a:ea typeface="+mn-ea"/>
                <a:cs typeface="+mn-cs"/>
              </a:rPr>
              <a:t>Tensorflow</a:t>
            </a:r>
            <a:r>
              <a:rPr lang="en-US" sz="1100" b="0" i="0" u="none" strike="noStrike" kern="1200" dirty="0">
                <a:solidFill>
                  <a:schemeClr val="tx1"/>
                </a:solidFill>
                <a:effectLst/>
                <a:latin typeface="Trebuchet MS" pitchFamily="34" charset="0"/>
                <a:ea typeface="+mn-ea"/>
                <a:cs typeface="+mn-cs"/>
              </a:rPr>
              <a:t> +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(google), </a:t>
            </a:r>
            <a:r>
              <a:rPr lang="en-US" sz="1100" b="0" i="0" u="none" strike="noStrike" kern="1200" dirty="0" err="1">
                <a:solidFill>
                  <a:schemeClr val="tx1"/>
                </a:solidFill>
                <a:effectLst/>
                <a:latin typeface="Trebuchet MS" pitchFamily="34" charset="0"/>
                <a:ea typeface="+mn-ea"/>
                <a:cs typeface="+mn-cs"/>
              </a:rPr>
              <a:t>Pytorch</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MXNet</a:t>
            </a:r>
            <a:r>
              <a:rPr lang="en-US" sz="1100" b="0" i="0" u="none" strike="noStrike" kern="1200" dirty="0">
                <a:solidFill>
                  <a:schemeClr val="tx1"/>
                </a:solidFill>
                <a:effectLst/>
                <a:latin typeface="Trebuchet MS" pitchFamily="34" charset="0"/>
                <a:ea typeface="+mn-ea"/>
                <a:cs typeface="+mn-cs"/>
              </a:rPr>
              <a:t> (apache)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They are all great choices, and neither of them is a clear winner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In this course we’ll be using </a:t>
            </a:r>
            <a:r>
              <a:rPr lang="en-US" sz="1100" b="0" i="0" u="none" strike="noStrike" kern="1200" dirty="0" err="1">
                <a:solidFill>
                  <a:schemeClr val="tx1"/>
                </a:solidFill>
                <a:effectLst/>
                <a:latin typeface="Trebuchet MS" pitchFamily="34" charset="0"/>
                <a:ea typeface="+mn-ea"/>
                <a:cs typeface="+mn-cs"/>
              </a:rPr>
              <a:t>PyTorch</a:t>
            </a:r>
            <a:r>
              <a:rPr lang="en-US" sz="1100" b="0" i="0" u="none" strike="noStrike" kern="1200" dirty="0">
                <a:solidFill>
                  <a:schemeClr val="tx1"/>
                </a:solidFill>
                <a:effectLst/>
                <a:latin typeface="Trebuchet MS" pitchFamily="34" charset="0"/>
                <a:ea typeface="+mn-ea"/>
                <a:cs typeface="+mn-cs"/>
              </a:rPr>
              <a:t>, but as you continue your deep learning journey, we recommend that you gain some exposure to the others as well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77352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3979313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Before we get too much into theory and the specifics of deep learning, we’re going to act like an AI and play with a neural network right away. See if you can figure out how we went about constructing the model. Feel free to experiment and alter the code. You can always restart the GPU instance in order to get a fresh start if your curiosity gets a little </a:t>
            </a:r>
            <a:r>
              <a:rPr lang="en-US" sz="1100" b="0" i="0" u="none" strike="noStrike" kern="1200">
                <a:solidFill>
                  <a:schemeClr val="tx1"/>
                </a:solidFill>
                <a:effectLst/>
                <a:latin typeface="Trebuchet MS" pitchFamily="34" charset="0"/>
                <a:ea typeface="+mn-ea"/>
                <a:cs typeface="+mn-cs"/>
              </a:rPr>
              <a:t>too crazy.</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start by teaching a model to understand and categorize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Recognizing handwriting is a historically important task in the history of AI, and one that is especially well suited to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be working on a dataset called MNIST, which contains 70,000 images of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might feel that there’s a lot of information to absorb in this first exercise, but be patient with yourself, and don’t worry if it’s not all perfectly clear right away. You’ll be exposed to the steps of training several times over the course, and will gain an understanding through practice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main goal is just to give you a sense of what training looks like, and we’ll fill in some of the details as we move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3346201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defTabSz="914400" rtl="0" eaLnBrk="0" fontAlgn="base" latinLnBrk="0" hangingPunct="0">
              <a:lnSpc>
                <a:spcPct val="100000"/>
              </a:lnSpc>
              <a:spcBef>
                <a:spcPts val="0"/>
              </a:spcBef>
              <a:spcAft>
                <a:spcPts val="0"/>
              </a:spcAft>
              <a:buClr>
                <a:srgbClr val="000000"/>
              </a:buClr>
              <a:buSzPts val="1400"/>
              <a:buFont typeface="Arial"/>
              <a:buNone/>
              <a:tabLst/>
              <a:defRPr/>
            </a:pPr>
            <a:r>
              <a:rPr lang="en-US" sz="1100" b="0" i="0" u="none" strike="noStrike" kern="1200" dirty="0">
                <a:solidFill>
                  <a:schemeClr val="tx1"/>
                </a:solidFill>
                <a:effectLst/>
                <a:latin typeface="Trebuchet MS" pitchFamily="34" charset="0"/>
                <a:ea typeface="+mn-ea"/>
                <a:cs typeface="+mn-cs"/>
              </a:rPr>
              <a:t>We’re excited to have you here. </a:t>
            </a:r>
            <a:r>
              <a:rPr lang="en-US" sz="1100" b="0" i="0" u="none" strike="noStrike" kern="1200">
                <a:solidFill>
                  <a:schemeClr val="tx1"/>
                </a:solidFill>
                <a:effectLst/>
                <a:latin typeface="Trebuchet MS" pitchFamily="34" charset="0"/>
                <a:ea typeface="+mn-ea"/>
                <a:cs typeface="+mn-cs"/>
              </a:rPr>
              <a:t>Let’s get started.</a:t>
            </a:r>
            <a:endParaRPr lang="en-US"/>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38</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39</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200" b="0" i="0" u="none" strike="noStrike" kern="1200" dirty="0">
                <a:solidFill>
                  <a:schemeClr val="tx1"/>
                </a:solidFill>
                <a:effectLst/>
                <a:latin typeface="Trebuchet MS" pitchFamily="34" charset="0"/>
                <a:ea typeface="+mn-ea"/>
                <a:cs typeface="+mn-cs"/>
              </a:rPr>
              <a:t>We also want you to have fun!</a:t>
            </a:r>
          </a:p>
          <a:p>
            <a:pPr lvl="0" rtl="0" fontAlgn="base"/>
            <a:endParaRPr lang="en-US" sz="1200" b="0" i="0" u="none" strike="noStrike" kern="1200" dirty="0">
              <a:solidFill>
                <a:schemeClr val="tx1"/>
              </a:solidFill>
              <a:effectLst/>
              <a:latin typeface="Trebuchet MS" pitchFamily="34" charset="0"/>
              <a:ea typeface="+mn-ea"/>
              <a:cs typeface="+mn-cs"/>
            </a:endParaRPr>
          </a:p>
          <a:p>
            <a:pPr lvl="0" rtl="0" fontAlgn="base"/>
            <a:r>
              <a:rPr lang="en-US" sz="1200" b="0" i="0" u="none" strike="noStrike" kern="1200" dirty="0">
                <a:solidFill>
                  <a:schemeClr val="tx1"/>
                </a:solidFill>
                <a:effectLst/>
                <a:latin typeface="Trebuchet MS" pitchFamily="34" charset="0"/>
                <a:ea typeface="+mn-ea"/>
                <a:cs typeface="+mn-cs"/>
              </a:rPr>
              <a:t>There are a lot of studies that show that having fun while learning makes it a lot easier for the brain to digest new concepts. This course should not be stressful. There are coding exercises to help you solidify your learning, but we’ll provide solutions if you need them</a:t>
            </a:r>
          </a:p>
          <a:p>
            <a:pPr lvl="0" rtl="0" fontAlgn="base"/>
            <a:endParaRPr lang="en-US" sz="1200" b="0" i="0" u="none" strike="noStrike" kern="1200" dirty="0">
              <a:solidFill>
                <a:schemeClr val="tx1"/>
              </a:solidFill>
              <a:effectLst/>
              <a:latin typeface="Trebuchet MS" pitchFamily="34" charset="0"/>
              <a:ea typeface="+mn-ea"/>
              <a:cs typeface="+mn-cs"/>
            </a:endParaRPr>
          </a:p>
          <a:p>
            <a:pPr lvl="0" rtl="0" fontAlgn="base"/>
            <a:r>
              <a:rPr lang="en-US" sz="1200" b="0" i="0" u="none" strike="noStrike" kern="1200" dirty="0">
                <a:solidFill>
                  <a:schemeClr val="tx1"/>
                </a:solidFill>
                <a:effectLst/>
                <a:latin typeface="Trebuchet MS" pitchFamily="34" charset="0"/>
                <a:ea typeface="+mn-ea"/>
                <a:cs typeface="+mn-cs"/>
              </a:rPr>
              <a:t>Also, if you feel like anything didn’t fully sink in over the course of this day, you will have access to this course online for 1 year, and we’ll also be providing links to further reading to solidify your understanding.</a:t>
            </a:r>
          </a:p>
        </p:txBody>
      </p:sp>
      <p:sp>
        <p:nvSpPr>
          <p:cNvPr id="4" name="Slide Number Placeholder 3"/>
          <p:cNvSpPr>
            <a:spLocks noGrp="1"/>
          </p:cNvSpPr>
          <p:nvPr>
            <p:ph type="sldNum" sz="quarter" idx="5"/>
          </p:nvPr>
        </p:nvSpPr>
        <p:spPr/>
        <p:txBody>
          <a:bodyPr/>
          <a:lstStyle/>
          <a:p>
            <a:fld id="{A93AD357-0C40-4436-9D38-C47D60C1C9C1}" type="slidenum">
              <a:rPr lang="en-US" smtClean="0"/>
              <a:pPr/>
              <a:t>6</a:t>
            </a:fld>
            <a:endParaRPr lang="en-US"/>
          </a:p>
        </p:txBody>
      </p:sp>
    </p:spTree>
    <p:extLst>
      <p:ext uri="{BB962C8B-B14F-4D97-AF65-F5344CB8AC3E}">
        <p14:creationId xmlns:p14="http://schemas.microsoft.com/office/powerpoint/2010/main" val="30370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The technical term for learning while having fun is called “Relaxed alertness”. Our brains effectively have a gate between when we’re executing versus when we’re learning, much like how neural nets and machine learning models have “training” and “prediction” phases.</a:t>
            </a:r>
          </a:p>
          <a:p>
            <a:endParaRPr lang="en-US" dirty="0"/>
          </a:p>
          <a:p>
            <a:r>
              <a:rPr lang="en-US" dirty="0"/>
              <a:t>When we’re stressed out, our “Fight-or-flight” systems kick in which helps us be top performers, but that doesn’t leave a lot of resources for learning, which is a high energy process. When we’re relaxed, sure, we might not be “in the zone”, but if we’re intrigued, this is the best state for our brains to act as sponges.</a:t>
            </a:r>
          </a:p>
          <a:p>
            <a:endParaRPr lang="en-US" dirty="0"/>
          </a:p>
          <a:p>
            <a:r>
              <a:rPr lang="en-US" dirty="0">
                <a:hlinkClick r:id="rId3"/>
              </a:rPr>
              <a:t>https://tomprof.stanford.edu/posting/1508</a:t>
            </a:r>
            <a:endParaRPr lang="en-US" dirty="0"/>
          </a:p>
          <a:p>
            <a:endParaRPr lang="en-US" dirty="0"/>
          </a:p>
          <a:p>
            <a:r>
              <a:rPr lang="en-US" dirty="0"/>
              <a:t>One thing that’s fascinating about AI is that because it’s designed to mimic the way that humans learn, we’re going to see in action effective learning strategies. The Artificial Intelligences that we’ll be building don’t have things like “ego” or “fear of failure”, and that’s one reason why their effective learners.</a:t>
            </a:r>
          </a:p>
          <a:p>
            <a:endParaRPr lang="en-US" dirty="0"/>
          </a:p>
          <a:p>
            <a:r>
              <a:rPr lang="en-US" dirty="0"/>
              <a:t>At the same time there are (thankfully) many areas of learning where humans still outperform our ai counterparts. The people who capture our human ability to learn in a mathematical way are the ones who make the biggest discoveries in artificial intelligence. By working together with our robot brethren, we can learn just as much about ourselves.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272530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We’re excited to have you here. Let’s get started.</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45123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a subset of a wider field called Artificial Intelligence. We won’t try to teach you about the whole field, but let’s start with a bit of history.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368769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buFontTx/>
              <a:buNone/>
            </a:pPr>
            <a:r>
              <a:rPr lang="en-US" sz="1100" b="0" i="0" u="none" strike="noStrike" kern="1200" dirty="0">
                <a:solidFill>
                  <a:schemeClr val="tx1"/>
                </a:solidFill>
                <a:effectLst/>
                <a:latin typeface="Trebuchet MS" pitchFamily="34" charset="0"/>
                <a:ea typeface="+mn-ea"/>
                <a:cs typeface="+mn-cs"/>
              </a:rPr>
              <a:t>Humans have been trying to teach computers to perform tasks since their invention. It’s sort of the purpose of a computer, to do something at the level, or beyond what a human can do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Early in the days of computers, many people were convinced that they would achieve human level intelligence within a few decades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turned out that generalized human intelligence was beyond the grasp of computers at that time (although today, we’re starting to see systems that look a whole lot like human intelligence)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2037855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It wasn’t long after the invention of the computer that people started experimenting with artificial neural networks, inspired by the structure and function of human brains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There was some success with using these networks to perform tasks such as reading handwritten digits and playing backgammon, but it did not appear that this would be the major path forward. A major factor was the computational resources at the time. As we’ll see in the hands-on labs, these networks take time to train. Imagine how long it would take to train forty years ago!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early neural networks were outperformed by something called the Von Neumann Architecture, which is the basis for modern CPUs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https://www.cs.cornell.edu/boom/2001sp/Tsinteris/gammon.htm</a:t>
            </a:r>
            <a:endParaRPr lang="en-US" dirty="0"/>
          </a:p>
          <a:p>
            <a:pPr lvl="0" rtl="0" fontAlgn="base"/>
            <a:r>
              <a:rPr lang="en-US" dirty="0">
                <a:hlinkClick r:id="rId4"/>
              </a:rPr>
              <a:t>https://cs.stanford.edu/people/eroberts/courses/soco/projects/neural-networks/History/history1.html</a:t>
            </a:r>
            <a:endParaRPr lang="en-US" sz="1100" b="0" i="0" u="none" strike="noStrike" kern="1200" dirty="0">
              <a:solidFill>
                <a:schemeClr val="tx1"/>
              </a:solidFill>
              <a:effectLst/>
              <a:latin typeface="Trebuchet MS" pitchFamily="34" charset="0"/>
              <a:ea typeface="+mn-ea"/>
              <a:cs typeface="+mn-cs"/>
            </a:endParaRPr>
          </a:p>
          <a:p>
            <a:r>
              <a:rPr lang="en-US" dirty="0">
                <a:hlinkClick r:id="rId5"/>
              </a:rPr>
              <a:t>https://www.computerscience.gcse.guru/theory/von-neumann-architecture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105952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339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29691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258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6241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4038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3782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55185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20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12174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03034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59209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6445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62270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49660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017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1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03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72461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25470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396726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2482514134"/>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7717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498" y="6321550"/>
            <a:ext cx="5338650" cy="4328760"/>
          </a:xfrm>
          <a:prstGeom prst="rect">
            <a:avLst/>
          </a:prstGeom>
        </p:spPr>
      </p:pic>
      <p:sp>
        <p:nvSpPr>
          <p:cNvPr id="11" name="Rectangle 4"/>
          <p:cNvSpPr>
            <a:spLocks noGrp="1" noChangeArrowheads="1"/>
          </p:cNvSpPr>
          <p:nvPr>
            <p:ph type="subTitle" idx="1"/>
          </p:nvPr>
        </p:nvSpPr>
        <p:spPr>
          <a:xfrm>
            <a:off x="2286000" y="16581120"/>
            <a:ext cx="19385280" cy="954107"/>
          </a:xfrm>
        </p:spPr>
        <p:txBody>
          <a:bodyPr wrap="square" anchor="t">
            <a:noAutofit/>
          </a:bodyPr>
          <a:lstStyle>
            <a:lvl1pPr marL="0" indent="0" algn="l">
              <a:lnSpc>
                <a:spcPct val="90000"/>
              </a:lnSpc>
              <a:spcBef>
                <a:spcPts val="2000"/>
              </a:spcBef>
              <a:spcAft>
                <a:spcPts val="1000"/>
              </a:spcAft>
              <a:buFontTx/>
              <a:buNone/>
              <a:defRPr sz="4667"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2286000" y="13411202"/>
            <a:ext cx="19385280" cy="3276183"/>
          </a:xfrm>
        </p:spPr>
        <p:txBody>
          <a:bodyPr anchor="b">
            <a:noAutofit/>
          </a:bodyPr>
          <a:lstStyle>
            <a:lvl1pPr algn="l">
              <a:lnSpc>
                <a:spcPct val="90000"/>
              </a:lnSpc>
              <a:spcBef>
                <a:spcPts val="0"/>
              </a:spcBef>
              <a:defRPr sz="12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6656437" y="6605240"/>
            <a:ext cx="6705600" cy="3681760"/>
          </a:xfrm>
          <a:prstGeom prst="rect">
            <a:avLst/>
          </a:prstGeom>
        </p:spPr>
      </p:pic>
    </p:spTree>
    <p:extLst>
      <p:ext uri="{BB962C8B-B14F-4D97-AF65-F5344CB8AC3E}">
        <p14:creationId xmlns:p14="http://schemas.microsoft.com/office/powerpoint/2010/main" val="110970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31752" y="14722667"/>
            <a:ext cx="5338650" cy="4328760"/>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29106757" y="15046167"/>
            <a:ext cx="6705600" cy="3681760"/>
          </a:xfrm>
          <a:prstGeom prst="rect">
            <a:avLst/>
          </a:prstGeom>
        </p:spPr>
      </p:pic>
    </p:spTree>
    <p:extLst>
      <p:ext uri="{BB962C8B-B14F-4D97-AF65-F5344CB8AC3E}">
        <p14:creationId xmlns:p14="http://schemas.microsoft.com/office/powerpoint/2010/main" val="285465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556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767286" indent="-767286">
              <a:buClr>
                <a:schemeClr val="bg2"/>
              </a:buClr>
              <a:buSzPct val="75000"/>
              <a:buFontTx/>
              <a:buBlip>
                <a:blip r:embed="rId2"/>
              </a:buBlip>
              <a:defRPr sz="4667">
                <a:solidFill>
                  <a:schemeClr val="accent4"/>
                </a:solidFill>
              </a:defRPr>
            </a:lvl1pPr>
            <a:lvl2pPr marL="2666973" indent="-761992">
              <a:buClr>
                <a:schemeClr val="bg2"/>
              </a:buClr>
              <a:buSzPct val="75000"/>
              <a:buFontTx/>
              <a:buBlip>
                <a:blip r:embed="rId2"/>
              </a:buBlip>
              <a:defRPr sz="4000">
                <a:solidFill>
                  <a:schemeClr val="accent4"/>
                </a:solidFill>
              </a:defRPr>
            </a:lvl2pPr>
            <a:lvl3pPr marL="4196251" indent="-566204">
              <a:buClr>
                <a:schemeClr val="bg2"/>
              </a:buClr>
              <a:buSzPct val="75000"/>
              <a:buFontTx/>
              <a:buBlip>
                <a:blip r:embed="rId2"/>
              </a:buBlip>
              <a:defRPr sz="3667">
                <a:solidFill>
                  <a:schemeClr val="accent4"/>
                </a:solidFill>
              </a:defRPr>
            </a:lvl3pPr>
            <a:lvl4pPr marL="5916024" indent="-761992">
              <a:buClr>
                <a:schemeClr val="bg2"/>
              </a:buClr>
              <a:buSzPct val="75000"/>
              <a:buFontTx/>
              <a:buBlip>
                <a:blip r:embed="rId2"/>
              </a:buBlip>
              <a:defRPr sz="3333">
                <a:solidFill>
                  <a:schemeClr val="accent4"/>
                </a:solidFill>
                <a:latin typeface="Trebuchet MS" panose="020B0603020202020204" pitchFamily="34" charset="0"/>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8494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560944" y="19252850"/>
            <a:ext cx="9209553" cy="827140"/>
          </a:xfrm>
          <a:prstGeom prst="rect">
            <a:avLst/>
          </a:prstGeom>
          <a:noFill/>
          <a:ln w="25400" cap="flat" cmpd="sng" algn="ctr">
            <a:noFill/>
            <a:prstDash val="solid"/>
          </a:ln>
          <a:effectLst/>
        </p:spPr>
        <p:txBody>
          <a:bodyPr rtlCol="0" anchor="b"/>
          <a:lstStyle/>
          <a:p>
            <a:pPr marL="0" marR="0" lvl="0" indent="0" algn="l" defTabSz="1523985" eaLnBrk="1" fontAlgn="auto" latinLnBrk="0" hangingPunct="1">
              <a:lnSpc>
                <a:spcPct val="90000"/>
              </a:lnSpc>
              <a:spcBef>
                <a:spcPts val="0"/>
              </a:spcBef>
              <a:spcAft>
                <a:spcPts val="0"/>
              </a:spcAft>
              <a:buClrTx/>
              <a:buSzTx/>
              <a:buFontTx/>
              <a:buNone/>
              <a:tabLst/>
              <a:defRPr/>
            </a:pPr>
            <a:r>
              <a:rPr lang="en-US" sz="2333"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2109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06880" y="7010119"/>
            <a:ext cx="33207960" cy="11826523"/>
          </a:xfrm>
        </p:spPr>
        <p:txBody>
          <a:bodyPr/>
          <a:lstStyle>
            <a:lvl1pPr marL="0" indent="0">
              <a:buClr>
                <a:schemeClr val="bg2"/>
              </a:buClr>
              <a:buSzPct val="100000"/>
              <a:buFontTx/>
              <a:buNone/>
              <a:defRPr sz="4667">
                <a:solidFill>
                  <a:schemeClr val="accent4"/>
                </a:solidFill>
              </a:defRPr>
            </a:lvl1pPr>
            <a:lvl2pPr marL="1904981" indent="0">
              <a:buClr>
                <a:schemeClr val="bg2"/>
              </a:buClr>
              <a:buSzPct val="100000"/>
              <a:buFontTx/>
              <a:buNone/>
              <a:defRPr sz="4000">
                <a:solidFill>
                  <a:schemeClr val="accent4"/>
                </a:solidFill>
              </a:defRPr>
            </a:lvl2pPr>
            <a:lvl3pPr marL="3630047" indent="0">
              <a:buClr>
                <a:schemeClr val="bg2"/>
              </a:buClr>
              <a:buSzPct val="100000"/>
              <a:buFontTx/>
              <a:buNone/>
              <a:defRPr sz="4000">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 y="3627122"/>
            <a:ext cx="33253680" cy="1751543"/>
          </a:xfrm>
        </p:spPr>
        <p:txBody>
          <a:bodyPr/>
          <a:lstStyle>
            <a:lvl1pPr marL="0" indent="0" algn="ctr">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9406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4" y="5995302"/>
            <a:ext cx="14014673"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30772" y="10238598"/>
            <a:ext cx="13976137"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730774" y="7827992"/>
            <a:ext cx="14014673"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49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16611600" y="5995302"/>
            <a:ext cx="18135600" cy="2062103"/>
          </a:xfrm>
        </p:spPr>
        <p:txBody>
          <a:bodyPr/>
          <a:lstStyle>
            <a:lvl1pPr algn="l">
              <a:defRPr sz="93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6611600" y="9723122"/>
            <a:ext cx="18105120" cy="8390297"/>
          </a:xfrm>
        </p:spPr>
        <p:txBody>
          <a:bodyPr/>
          <a:lstStyle>
            <a:lvl1pPr marL="0" indent="0">
              <a:spcBef>
                <a:spcPts val="1667"/>
              </a:spcBef>
              <a:spcAft>
                <a:spcPts val="1667"/>
              </a:spcAft>
              <a:buClr>
                <a:schemeClr val="bg2"/>
              </a:buClr>
              <a:buSzPct val="100000"/>
              <a:buFontTx/>
              <a:buNone/>
              <a:defRPr sz="4000">
                <a:solidFill>
                  <a:schemeClr val="accent4"/>
                </a:solidFill>
              </a:defRPr>
            </a:lvl1pPr>
            <a:lvl2pPr marL="1904981" indent="0">
              <a:spcBef>
                <a:spcPts val="1667"/>
              </a:spcBef>
              <a:spcAft>
                <a:spcPts val="1667"/>
              </a:spcAft>
              <a:buClr>
                <a:schemeClr val="bg2"/>
              </a:buClr>
              <a:buSzPct val="100000"/>
              <a:buFontTx/>
              <a:buNone/>
              <a:defRPr sz="3667">
                <a:solidFill>
                  <a:schemeClr val="accent4"/>
                </a:solidFill>
              </a:defRPr>
            </a:lvl2pPr>
            <a:lvl3pPr marL="3630047" indent="0">
              <a:spcBef>
                <a:spcPts val="1667"/>
              </a:spcBef>
              <a:spcAft>
                <a:spcPts val="1667"/>
              </a:spcAft>
              <a:buClr>
                <a:schemeClr val="bg2"/>
              </a:buClr>
              <a:buSzPct val="100000"/>
              <a:buFontTx/>
              <a:buNone/>
              <a:defRPr sz="3667">
                <a:solidFill>
                  <a:schemeClr val="accent4"/>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16611600" y="7894322"/>
            <a:ext cx="18135600" cy="1751543"/>
          </a:xfrm>
        </p:spPr>
        <p:txBody>
          <a:bodyPr/>
          <a:lstStyle>
            <a:lvl1pPr marL="0" indent="0" algn="l">
              <a:buFontTx/>
              <a:buNone/>
              <a:defRPr sz="6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83379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104292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2" y="0"/>
            <a:ext cx="35758243" cy="18836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37362"/>
            <a:ext cx="33253680" cy="1969770"/>
          </a:xfrm>
        </p:spPr>
        <p:txBody>
          <a:bodyP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911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
        <p:nvSpPr>
          <p:cNvPr id="2" name="Title 1"/>
          <p:cNvSpPr>
            <a:spLocks noGrp="1"/>
          </p:cNvSpPr>
          <p:nvPr>
            <p:ph type="title"/>
          </p:nvPr>
        </p:nvSpPr>
        <p:spPr>
          <a:xfrm>
            <a:off x="16581120" y="14081762"/>
            <a:ext cx="17922240" cy="4579797"/>
          </a:xfrm>
        </p:spPr>
        <p:txBody>
          <a:bodyPr anchor="b"/>
          <a:lstStyle>
            <a:lvl1pPr algn="ctr">
              <a:defRPr sz="11333">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54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4424358" y="-1349553"/>
            <a:ext cx="45422230" cy="23277753"/>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6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6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grpSp>
      <p:sp>
        <p:nvSpPr>
          <p:cNvPr id="2" name="Title 1"/>
          <p:cNvSpPr>
            <a:spLocks noGrp="1"/>
          </p:cNvSpPr>
          <p:nvPr>
            <p:ph type="title"/>
          </p:nvPr>
        </p:nvSpPr>
        <p:spPr>
          <a:xfrm>
            <a:off x="9540240" y="12557762"/>
            <a:ext cx="24871680" cy="1969770"/>
          </a:xfrm>
        </p:spPr>
        <p:txBody>
          <a:bodyPr/>
          <a:lstStyle>
            <a:lvl1pPr algn="l">
              <a:defRPr sz="9333">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9540240" y="14538962"/>
            <a:ext cx="24871680" cy="1751543"/>
          </a:xfrm>
        </p:spPr>
        <p:txBody>
          <a:bodyPr/>
          <a:lstStyle>
            <a:lvl1pPr marL="0" indent="0" algn="l">
              <a:buFontTx/>
              <a:buNone/>
              <a:defRPr sz="8000" b="0">
                <a:solidFill>
                  <a:schemeClr val="tx1"/>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1138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64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36576000" cy="18659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4958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36576000" cy="19016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ctr">
              <a:defRPr sz="9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692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6576000" cy="20574000"/>
          </a:xfrm>
          <a:prstGeom prst="rect">
            <a:avLst/>
          </a:prstGeom>
        </p:spPr>
      </p:pic>
    </p:spTree>
    <p:extLst>
      <p:ext uri="{BB962C8B-B14F-4D97-AF65-F5344CB8AC3E}">
        <p14:creationId xmlns:p14="http://schemas.microsoft.com/office/powerpoint/2010/main" val="244652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61160" y="2204088"/>
            <a:ext cx="33253680" cy="196977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1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667"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1722500" y="7010120"/>
            <a:ext cx="33253680" cy="11989287"/>
          </a:xfrm>
          <a:prstGeom prst="rect">
            <a:avLst/>
          </a:prstGeom>
          <a:noFill/>
          <a:ln>
            <a:noFill/>
          </a:ln>
        </p:spPr>
        <p:txBody>
          <a:bodyPr spcFirstLastPara="1" wrap="square" lIns="91425" tIns="91425" rIns="91425" bIns="91425" anchor="t" anchorCtr="0"/>
          <a:lstStyle>
            <a:lvl1pPr marL="1523985" marR="0" lvl="0" indent="-1185321" algn="l" rtl="0">
              <a:lnSpc>
                <a:spcPct val="90000"/>
              </a:lnSpc>
              <a:spcBef>
                <a:spcPts val="3000"/>
              </a:spcBef>
              <a:spcAft>
                <a:spcPts val="0"/>
              </a:spcAft>
              <a:buClr>
                <a:schemeClr val="dk1"/>
              </a:buClr>
              <a:buSzPts val="2000"/>
              <a:buFont typeface="Trebuchet MS"/>
              <a:buChar char="—"/>
              <a:defRPr sz="6667" b="0" i="0" u="none" strike="noStrike" cap="none">
                <a:solidFill>
                  <a:schemeClr val="dk2"/>
                </a:solidFill>
                <a:latin typeface="Trebuchet MS"/>
                <a:ea typeface="Trebuchet MS"/>
                <a:cs typeface="Trebuchet MS"/>
                <a:sym typeface="Trebuchet MS"/>
              </a:defRPr>
            </a:lvl1pPr>
            <a:lvl2pPr marL="3047970" marR="0" lvl="1" indent="-1142989" algn="l" rtl="0">
              <a:lnSpc>
                <a:spcPct val="90000"/>
              </a:lnSpc>
              <a:spcBef>
                <a:spcPts val="3000"/>
              </a:spcBef>
              <a:spcAft>
                <a:spcPts val="0"/>
              </a:spcAft>
              <a:buClr>
                <a:schemeClr val="dk1"/>
              </a:buClr>
              <a:buSzPts val="1800"/>
              <a:buFont typeface="Trebuchet MS"/>
              <a:buChar char="—"/>
              <a:defRPr sz="6000" b="0" i="0" u="none" strike="noStrike" cap="none">
                <a:solidFill>
                  <a:schemeClr val="dk2"/>
                </a:solidFill>
                <a:latin typeface="Trebuchet MS"/>
                <a:ea typeface="Trebuchet MS"/>
                <a:cs typeface="Trebuchet MS"/>
                <a:sym typeface="Trebuchet MS"/>
              </a:defRPr>
            </a:lvl2pPr>
            <a:lvl3pPr marL="4571954" marR="0" lvl="2" indent="-1100656" algn="l" rtl="0">
              <a:lnSpc>
                <a:spcPct val="90000"/>
              </a:lnSpc>
              <a:spcBef>
                <a:spcPts val="3000"/>
              </a:spcBef>
              <a:spcAft>
                <a:spcPts val="0"/>
              </a:spcAft>
              <a:buClr>
                <a:schemeClr val="dk1"/>
              </a:buClr>
              <a:buSzPts val="1600"/>
              <a:buFont typeface="Trebuchet MS"/>
              <a:buChar char="—"/>
              <a:defRPr sz="5333" b="0" i="0" u="none" strike="noStrike" cap="none">
                <a:solidFill>
                  <a:schemeClr val="dk2"/>
                </a:solidFill>
                <a:latin typeface="Trebuchet MS"/>
                <a:ea typeface="Trebuchet MS"/>
                <a:cs typeface="Trebuchet MS"/>
                <a:sym typeface="Trebuchet MS"/>
              </a:defRPr>
            </a:lvl3pPr>
            <a:lvl4pPr marL="6095939" marR="0" lvl="3" indent="-1142989" algn="l" rtl="0">
              <a:lnSpc>
                <a:spcPct val="100000"/>
              </a:lnSpc>
              <a:spcBef>
                <a:spcPts val="3000"/>
              </a:spcBef>
              <a:spcAft>
                <a:spcPts val="0"/>
              </a:spcAft>
              <a:buClr>
                <a:schemeClr val="dk1"/>
              </a:buClr>
              <a:buSzPts val="1800"/>
              <a:buFont typeface="Noto Sans Symbols"/>
              <a:buChar char="▪"/>
              <a:defRPr sz="6000" b="0" i="0" u="none" strike="noStrike" cap="none">
                <a:solidFill>
                  <a:schemeClr val="lt1"/>
                </a:solidFill>
                <a:latin typeface="Trebuchet MS"/>
                <a:ea typeface="Trebuchet MS"/>
                <a:cs typeface="Trebuchet MS"/>
                <a:sym typeface="Trebuchet MS"/>
              </a:defRPr>
            </a:lvl4pPr>
            <a:lvl5pPr marL="7619924" marR="0" lvl="4" indent="-1185321" algn="l" rtl="0">
              <a:lnSpc>
                <a:spcPct val="100000"/>
              </a:lnSpc>
              <a:spcBef>
                <a:spcPts val="1333"/>
              </a:spcBef>
              <a:spcAft>
                <a:spcPts val="0"/>
              </a:spcAft>
              <a:buClr>
                <a:schemeClr val="dk1"/>
              </a:buClr>
              <a:buSzPts val="2000"/>
              <a:buFont typeface="Noto Sans Symbols"/>
              <a:buChar char="▪"/>
              <a:defRPr sz="6667" b="0" i="0" u="none" strike="noStrike" cap="none">
                <a:solidFill>
                  <a:schemeClr val="lt1"/>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1661160" y="3944445"/>
            <a:ext cx="33253680" cy="1751543"/>
          </a:xfrm>
          <a:prstGeom prst="rect">
            <a:avLst/>
          </a:prstGeom>
          <a:noFill/>
          <a:ln>
            <a:noFill/>
          </a:ln>
        </p:spPr>
        <p:txBody>
          <a:bodyPr spcFirstLastPara="1" wrap="square" lIns="91425" tIns="91425" rIns="91425" bIns="91425" anchor="t" anchorCtr="0"/>
          <a:lstStyle>
            <a:lvl1pPr marL="1523985" marR="0" lvl="0" indent="-761992" algn="ctr" rtl="0">
              <a:lnSpc>
                <a:spcPct val="90000"/>
              </a:lnSpc>
              <a:spcBef>
                <a:spcPts val="3000"/>
              </a:spcBef>
              <a:spcAft>
                <a:spcPts val="0"/>
              </a:spcAft>
              <a:buClr>
                <a:schemeClr val="dk1"/>
              </a:buClr>
              <a:buSzPts val="1400"/>
              <a:buFont typeface="Trebuchet MS"/>
              <a:buNone/>
              <a:defRPr sz="8000" b="0" i="0" u="none" strike="noStrike" cap="none">
                <a:solidFill>
                  <a:schemeClr val="lt2"/>
                </a:solidFill>
                <a:latin typeface="Trebuchet MS"/>
                <a:ea typeface="Trebuchet MS"/>
                <a:cs typeface="Trebuchet MS"/>
                <a:sym typeface="Trebuchet MS"/>
              </a:defRPr>
            </a:lvl1pPr>
            <a:lvl2pPr marL="3047970" marR="0" lvl="1"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2pPr>
            <a:lvl3pPr marL="4571954" marR="0" lvl="2" indent="-761992" algn="ctr" rtl="0">
              <a:lnSpc>
                <a:spcPct val="90000"/>
              </a:lnSpc>
              <a:spcBef>
                <a:spcPts val="3000"/>
              </a:spcBef>
              <a:spcAft>
                <a:spcPts val="0"/>
              </a:spcAft>
              <a:buClr>
                <a:schemeClr val="dk1"/>
              </a:buClr>
              <a:buSzPts val="1400"/>
              <a:buFont typeface="Trebuchet MS"/>
              <a:buNone/>
              <a:defRPr sz="9333" b="0" i="0" u="none" strike="noStrike" cap="none">
                <a:solidFill>
                  <a:schemeClr val="lt2"/>
                </a:solidFill>
                <a:latin typeface="Trebuchet MS"/>
                <a:ea typeface="Trebuchet MS"/>
                <a:cs typeface="Trebuchet MS"/>
                <a:sym typeface="Trebuchet MS"/>
              </a:defRPr>
            </a:lvl3pPr>
            <a:lvl4pPr marL="6095939" marR="0" lvl="3" indent="-761992" algn="ctr" rtl="0">
              <a:lnSpc>
                <a:spcPct val="100000"/>
              </a:lnSpc>
              <a:spcBef>
                <a:spcPts val="3000"/>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4pPr>
            <a:lvl5pPr marL="7619924" marR="0" lvl="4" indent="-761992" algn="ctr" rtl="0">
              <a:lnSpc>
                <a:spcPct val="100000"/>
              </a:lnSpc>
              <a:spcBef>
                <a:spcPts val="1867"/>
              </a:spcBef>
              <a:spcAft>
                <a:spcPts val="0"/>
              </a:spcAft>
              <a:buClr>
                <a:schemeClr val="lt2"/>
              </a:buClr>
              <a:buSzPts val="2000"/>
              <a:buFont typeface="Trebuchet MS"/>
              <a:buNone/>
              <a:defRPr sz="9333" b="0" i="0" u="none" strike="noStrike" cap="none">
                <a:solidFill>
                  <a:schemeClr val="lt2"/>
                </a:solidFill>
                <a:latin typeface="Trebuchet MS"/>
                <a:ea typeface="Trebuchet MS"/>
                <a:cs typeface="Trebuchet MS"/>
                <a:sym typeface="Trebuchet MS"/>
              </a:defRPr>
            </a:lvl5pPr>
            <a:lvl6pPr marL="9143909" marR="0" lvl="5"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6pPr>
            <a:lvl7pPr marL="10667893" marR="0" lvl="6"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7pPr>
            <a:lvl8pPr marL="12191878" marR="0" lvl="7"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8pPr>
            <a:lvl9pPr marL="13715863" marR="0" lvl="8" indent="-1185321" algn="l" rtl="0">
              <a:lnSpc>
                <a:spcPct val="100000"/>
              </a:lnSpc>
              <a:spcBef>
                <a:spcPts val="1333"/>
              </a:spcBef>
              <a:spcAft>
                <a:spcPts val="0"/>
              </a:spcAft>
              <a:buClr>
                <a:schemeClr val="dk2"/>
              </a:buClr>
              <a:buSzPts val="2000"/>
              <a:buFont typeface="Trebuchet MS"/>
              <a:buChar char="»"/>
              <a:defRPr sz="6667"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34227137" y="18999403"/>
            <a:ext cx="2195000" cy="157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4224592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29133" y="8827502"/>
            <a:ext cx="6719760" cy="2354503"/>
          </a:xfrm>
          <a:prstGeom prst="rect">
            <a:avLst/>
          </a:prstGeom>
        </p:spPr>
      </p:pic>
      <p:sp>
        <p:nvSpPr>
          <p:cNvPr id="11" name="Rectangle 4"/>
          <p:cNvSpPr>
            <a:spLocks noGrp="1" noChangeArrowheads="1"/>
          </p:cNvSpPr>
          <p:nvPr userDrawn="1">
            <p:ph type="subTitle" idx="1"/>
          </p:nvPr>
        </p:nvSpPr>
        <p:spPr>
          <a:xfrm>
            <a:off x="1736167" y="5956990"/>
            <a:ext cx="29002353" cy="923330"/>
          </a:xfrm>
        </p:spPr>
        <p:txBody>
          <a:bodyPr wrap="square" anchor="t">
            <a:spAutoFit/>
          </a:bodyPr>
          <a:lstStyle>
            <a:lvl1pPr marL="0" indent="0" algn="l">
              <a:lnSpc>
                <a:spcPct val="90000"/>
              </a:lnSpc>
              <a:spcBef>
                <a:spcPts val="2000"/>
              </a:spcBef>
              <a:spcAft>
                <a:spcPts val="1000"/>
              </a:spcAft>
              <a:buFontTx/>
              <a:buNone/>
              <a:defRPr sz="6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605540" y="2797622"/>
            <a:ext cx="29131133" cy="3276183"/>
          </a:xfrm>
        </p:spPr>
        <p:txBody>
          <a:bodyPr anchor="b">
            <a:noAutofit/>
          </a:bodyPr>
          <a:lstStyle>
            <a:lvl1pPr algn="l">
              <a:lnSpc>
                <a:spcPct val="90000"/>
              </a:lnSpc>
              <a:spcBef>
                <a:spcPts val="0"/>
              </a:spcBef>
              <a:defRPr sz="15333"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8101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765665"/>
            <a:ext cx="36576000" cy="19808337"/>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36576000" cy="20574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44457" y="13008057"/>
            <a:ext cx="10776193" cy="3775813"/>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1605470" y="17810990"/>
            <a:ext cx="7940764" cy="10157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6667">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0158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2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945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7"/>
            <a:ext cx="3316224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703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2" y="2111755"/>
            <a:ext cx="19740390" cy="2062103"/>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706882" y="7010117"/>
            <a:ext cx="19686110" cy="1231252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6000">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2" y="3944445"/>
            <a:ext cx="19740390" cy="1751543"/>
          </a:xfrm>
        </p:spPr>
        <p:txBody>
          <a:bodyPr/>
          <a:lstStyle>
            <a:lvl1pPr marL="0" indent="0" algn="l">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6723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2204088"/>
            <a:ext cx="33253680" cy="1969770"/>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18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9302118"/>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9630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5"/>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3"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7"/>
          </a:xfrm>
        </p:spPr>
        <p:txBody>
          <a:bodyPr/>
          <a:lstStyle>
            <a:lvl1pPr marL="772576" indent="-772576">
              <a:buSzPct val="100000"/>
              <a:buFontTx/>
              <a:buBlip>
                <a:blip r:embed="rId2"/>
              </a:buBlip>
              <a:defRPr sz="8000" b="0">
                <a:solidFill>
                  <a:schemeClr val="bg1"/>
                </a:solidFill>
              </a:defRPr>
            </a:lvl1pPr>
            <a:lvl2pPr marL="2677557" indent="-772576">
              <a:buSzPct val="100000"/>
              <a:buFontTx/>
              <a:buBlip>
                <a:blip r:embed="rId2"/>
              </a:buBlip>
              <a:defRPr sz="6667" b="0">
                <a:solidFill>
                  <a:schemeClr val="bg1"/>
                </a:solidFill>
              </a:defRPr>
            </a:lvl2pPr>
            <a:lvl3pPr marL="4185668" indent="-555621">
              <a:buSzPct val="100000"/>
              <a:buFontTx/>
              <a:buBlip>
                <a:blip r:embed="rId2"/>
              </a:buBlip>
              <a:defRPr sz="6000" b="0">
                <a:solidFill>
                  <a:schemeClr val="bg1"/>
                </a:solidFill>
              </a:defRPr>
            </a:lvl3pPr>
            <a:lvl4pPr marL="5916024" indent="-761992">
              <a:buFont typeface="Wingdings" panose="05000000000000000000" pitchFamily="2" charset="2"/>
              <a:buChar char="§"/>
              <a:defRPr sz="6000" b="0">
                <a:solidFill>
                  <a:schemeClr val="tx1"/>
                </a:solidFill>
              </a:defRPr>
            </a:lvl4pPr>
            <a:lvl5pPr marL="7059013" indent="-761992">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9"/>
            <a:ext cx="33253680" cy="1751543"/>
          </a:xfrm>
        </p:spPr>
        <p:txBody>
          <a:bodyPr/>
          <a:lstStyle>
            <a:lvl1pPr marL="0" indent="0" algn="ctr">
              <a:buFontTx/>
              <a:buNone/>
              <a:defRPr sz="8000" b="0">
                <a:solidFill>
                  <a:schemeClr val="tx2"/>
                </a:solidFill>
                <a:latin typeface="Trebuchet MS" panose="020B0603020202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9164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5178324" y="17842103"/>
            <a:ext cx="26219353" cy="1231107"/>
          </a:xfrm>
        </p:spPr>
        <p:txBody>
          <a:bodyPr anchor="b"/>
          <a:lstStyle>
            <a:lvl1pPr algn="l">
              <a:defRPr sz="6667">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0904" y="17140420"/>
            <a:ext cx="25154193" cy="346953"/>
          </a:xfrm>
          <a:prstGeom prst="rect">
            <a:avLst/>
          </a:prstGeom>
        </p:spPr>
      </p:pic>
    </p:spTree>
    <p:extLst>
      <p:ext uri="{BB962C8B-B14F-4D97-AF65-F5344CB8AC3E}">
        <p14:creationId xmlns:p14="http://schemas.microsoft.com/office/powerpoint/2010/main" val="308480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123629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itle 1"/>
          <p:cNvSpPr>
            <a:spLocks noGrp="1"/>
          </p:cNvSpPr>
          <p:nvPr>
            <p:ph type="title"/>
          </p:nvPr>
        </p:nvSpPr>
        <p:spPr>
          <a:xfrm>
            <a:off x="1661160" y="17231579"/>
            <a:ext cx="33253680" cy="1785103"/>
          </a:xfrm>
        </p:spPr>
        <p:txBody>
          <a:bodyPr anchor="ctr"/>
          <a:lstStyle>
            <a:lvl1pPr algn="l">
              <a:defRPr sz="10667">
                <a:solidFill>
                  <a:schemeClr val="tx1"/>
                </a:solidFill>
              </a:defRPr>
            </a:lvl1pPr>
          </a:lstStyle>
          <a:p>
            <a:r>
              <a:rPr lang="en-US"/>
              <a:t>Click to edit Master title style</a:t>
            </a:r>
          </a:p>
        </p:txBody>
      </p:sp>
    </p:spTree>
    <p:extLst>
      <p:ext uri="{BB962C8B-B14F-4D97-AF65-F5344CB8AC3E}">
        <p14:creationId xmlns:p14="http://schemas.microsoft.com/office/powerpoint/2010/main" val="5434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Tree>
    <p:extLst>
      <p:ext uri="{BB962C8B-B14F-4D97-AF65-F5344CB8AC3E}">
        <p14:creationId xmlns:p14="http://schemas.microsoft.com/office/powerpoint/2010/main" val="332550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2.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14.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13.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theme" Target="../theme/theme3.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image" Target="../media/image13.pn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image" Target="../media/image14.emf"/><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726" r:id="rId41"/>
    <p:sldLayoutId id="2147483796" r:id="rId42"/>
    <p:sldLayoutId id="2147483797" r:id="rId43"/>
    <p:sldLayoutId id="2147483798" r:id="rId44"/>
    <p:sldLayoutId id="2147483799" r:id="rId45"/>
    <p:sldLayoutId id="2147483800" r:id="rId46"/>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1556907035"/>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1724675" y="6674560"/>
            <a:ext cx="33163103" cy="124474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33769390" y="19284734"/>
            <a:ext cx="1935620" cy="687733"/>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32540843" y="19437617"/>
            <a:ext cx="1070000" cy="538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2667" b="0" i="0" u="none" strike="noStrike" cap="none">
                <a:solidFill>
                  <a:schemeClr val="accent4"/>
                </a:solidFill>
                <a:latin typeface="Trebuchet MS"/>
                <a:ea typeface="Trebuchet MS"/>
                <a:cs typeface="Trebuchet MS"/>
                <a:sym typeface="Trebuchet MS"/>
              </a:rPr>
              <a:pPr marL="0" marR="0" lvl="0" indent="0" algn="r" rtl="0">
                <a:lnSpc>
                  <a:spcPct val="100000"/>
                </a:lnSpc>
                <a:spcBef>
                  <a:spcPts val="0"/>
                </a:spcBef>
                <a:spcAft>
                  <a:spcPts val="0"/>
                </a:spcAft>
                <a:buClr>
                  <a:schemeClr val="accent4"/>
                </a:buClr>
                <a:buSzPts val="200"/>
                <a:buFont typeface="Trebuchet MS"/>
                <a:buNone/>
              </a:pPr>
              <a:t>‹#›</a:t>
            </a:fld>
            <a:r>
              <a:rPr lang="en-US" sz="3667" b="0" i="0" u="none" strike="noStrike" cap="none" dirty="0">
                <a:solidFill>
                  <a:srgbClr val="12FEB6"/>
                </a:solidFill>
                <a:latin typeface="Questrial"/>
                <a:ea typeface="Questrial"/>
                <a:cs typeface="Questrial"/>
                <a:sym typeface="Questrial"/>
              </a:rPr>
              <a:t> </a:t>
            </a:r>
            <a:endParaRPr sz="4333" dirty="0"/>
          </a:p>
        </p:txBody>
      </p:sp>
    </p:spTree>
    <p:extLst>
      <p:ext uri="{BB962C8B-B14F-4D97-AF65-F5344CB8AC3E}">
        <p14:creationId xmlns:p14="http://schemas.microsoft.com/office/powerpoint/2010/main" val="3845607420"/>
      </p:ext>
    </p:extLst>
  </p:cSld>
  <p:clrMap bg1="dk2" tx1="lt1" bg2="dk1"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4667" b="0">
          <a:solidFill>
            <a:schemeClr val="accent4"/>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3667" b="0">
          <a:solidFill>
            <a:schemeClr val="accent4"/>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2178442"/>
            <a:ext cx="33244383"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5" y="6674559"/>
            <a:ext cx="33163103" cy="130268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3769393" y="19284732"/>
            <a:ext cx="1935627" cy="687737"/>
          </a:xfrm>
          <a:prstGeom prst="rect">
            <a:avLst/>
          </a:prstGeom>
        </p:spPr>
      </p:pic>
    </p:spTree>
    <p:extLst>
      <p:ext uri="{BB962C8B-B14F-4D97-AF65-F5344CB8AC3E}">
        <p14:creationId xmlns:p14="http://schemas.microsoft.com/office/powerpoint/2010/main" val="3478454774"/>
      </p:ext>
    </p:extLst>
  </p:cSld>
  <p:clrMap bg1="dk2" tx1="lt1" bg2="dk1"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12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10667" b="1">
          <a:solidFill>
            <a:srgbClr val="73B900"/>
          </a:solidFill>
          <a:latin typeface="Arial" charset="0"/>
        </a:defRPr>
      </a:lvl2pPr>
      <a:lvl3pPr algn="l" rtl="0" fontAlgn="base">
        <a:spcBef>
          <a:spcPct val="0"/>
        </a:spcBef>
        <a:spcAft>
          <a:spcPct val="0"/>
        </a:spcAft>
        <a:defRPr sz="10667" b="1">
          <a:solidFill>
            <a:srgbClr val="73B900"/>
          </a:solidFill>
          <a:latin typeface="Arial" charset="0"/>
        </a:defRPr>
      </a:lvl3pPr>
      <a:lvl4pPr algn="l" rtl="0" fontAlgn="base">
        <a:spcBef>
          <a:spcPct val="0"/>
        </a:spcBef>
        <a:spcAft>
          <a:spcPct val="0"/>
        </a:spcAft>
        <a:defRPr sz="10667" b="1">
          <a:solidFill>
            <a:srgbClr val="73B900"/>
          </a:solidFill>
          <a:latin typeface="Arial" charset="0"/>
        </a:defRPr>
      </a:lvl4pPr>
      <a:lvl5pPr algn="l" rtl="0" fontAlgn="base">
        <a:spcBef>
          <a:spcPct val="0"/>
        </a:spcBef>
        <a:spcAft>
          <a:spcPct val="0"/>
        </a:spcAft>
        <a:defRPr sz="10667" b="1">
          <a:solidFill>
            <a:srgbClr val="73B900"/>
          </a:solidFill>
          <a:latin typeface="Arial" charset="0"/>
        </a:defRPr>
      </a:lvl5pPr>
      <a:lvl6pPr marL="1523985" algn="l" rtl="0" eaLnBrk="1" fontAlgn="base" hangingPunct="1">
        <a:spcBef>
          <a:spcPct val="0"/>
        </a:spcBef>
        <a:spcAft>
          <a:spcPct val="0"/>
        </a:spcAft>
        <a:defRPr sz="10667" b="1">
          <a:solidFill>
            <a:srgbClr val="73B900"/>
          </a:solidFill>
          <a:latin typeface="Arial" charset="0"/>
        </a:defRPr>
      </a:lvl6pPr>
      <a:lvl7pPr marL="3047970" algn="l" rtl="0" eaLnBrk="1" fontAlgn="base" hangingPunct="1">
        <a:spcBef>
          <a:spcPct val="0"/>
        </a:spcBef>
        <a:spcAft>
          <a:spcPct val="0"/>
        </a:spcAft>
        <a:defRPr sz="10667" b="1">
          <a:solidFill>
            <a:srgbClr val="73B900"/>
          </a:solidFill>
          <a:latin typeface="Arial" charset="0"/>
        </a:defRPr>
      </a:lvl7pPr>
      <a:lvl8pPr marL="4571954" algn="l" rtl="0" eaLnBrk="1" fontAlgn="base" hangingPunct="1">
        <a:spcBef>
          <a:spcPct val="0"/>
        </a:spcBef>
        <a:spcAft>
          <a:spcPct val="0"/>
        </a:spcAft>
        <a:defRPr sz="10667" b="1">
          <a:solidFill>
            <a:srgbClr val="73B900"/>
          </a:solidFill>
          <a:latin typeface="Arial" charset="0"/>
        </a:defRPr>
      </a:lvl8pPr>
      <a:lvl9pPr marL="6095939" algn="l" rtl="0" eaLnBrk="1" fontAlgn="base" hangingPunct="1">
        <a:spcBef>
          <a:spcPct val="0"/>
        </a:spcBef>
        <a:spcAft>
          <a:spcPct val="0"/>
        </a:spcAft>
        <a:defRPr sz="10667" b="1">
          <a:solidFill>
            <a:srgbClr val="73B900"/>
          </a:solidFill>
          <a:latin typeface="Arial" charset="0"/>
        </a:defRPr>
      </a:lvl9pPr>
    </p:titleStyle>
    <p:bodyStyle>
      <a:lvl1pPr marL="0" indent="0" algn="l" rtl="0" fontAlgn="base">
        <a:lnSpc>
          <a:spcPct val="90000"/>
        </a:lnSpc>
        <a:spcBef>
          <a:spcPts val="3000"/>
        </a:spcBef>
        <a:spcAft>
          <a:spcPts val="3000"/>
        </a:spcAft>
        <a:buClr>
          <a:schemeClr val="bg2"/>
        </a:buClr>
        <a:buSzPct val="100000"/>
        <a:buFontTx/>
        <a:buNone/>
        <a:defRPr sz="6667" b="0">
          <a:solidFill>
            <a:schemeClr val="bg1"/>
          </a:solidFill>
          <a:latin typeface="Trebuchet MS" pitchFamily="34" charset="0"/>
          <a:ea typeface="+mn-ea"/>
          <a:cs typeface="+mn-cs"/>
        </a:defRPr>
      </a:lvl1pPr>
      <a:lvl2pPr marL="1904981" indent="0" algn="l" rtl="0" fontAlgn="base">
        <a:lnSpc>
          <a:spcPct val="90000"/>
        </a:lnSpc>
        <a:spcBef>
          <a:spcPts val="3000"/>
        </a:spcBef>
        <a:spcAft>
          <a:spcPts val="3000"/>
        </a:spcAft>
        <a:buClr>
          <a:schemeClr val="bg2"/>
        </a:buClr>
        <a:buSzPct val="100000"/>
        <a:buFontTx/>
        <a:buNone/>
        <a:defRPr sz="6000" b="0">
          <a:solidFill>
            <a:schemeClr val="bg1"/>
          </a:solidFill>
          <a:latin typeface="Trebuchet MS" pitchFamily="34" charset="0"/>
        </a:defRPr>
      </a:lvl2pPr>
      <a:lvl3pPr marL="3630047" indent="0" algn="l" rtl="0" fontAlgn="base">
        <a:lnSpc>
          <a:spcPct val="90000"/>
        </a:lnSpc>
        <a:spcBef>
          <a:spcPts val="3000"/>
        </a:spcBef>
        <a:spcAft>
          <a:spcPts val="3000"/>
        </a:spcAft>
        <a:buClr>
          <a:schemeClr val="bg2"/>
        </a:buClr>
        <a:buSzPct val="100000"/>
        <a:buFontTx/>
        <a:buNone/>
        <a:defRPr sz="5333" b="0">
          <a:solidFill>
            <a:schemeClr val="bg1"/>
          </a:solidFill>
          <a:latin typeface="Trebuchet MS" pitchFamily="34" charset="0"/>
        </a:defRPr>
      </a:lvl3pPr>
      <a:lvl4pPr marL="5916024" indent="-761992" algn="l" rtl="0" fontAlgn="base">
        <a:spcBef>
          <a:spcPct val="20000"/>
        </a:spcBef>
        <a:spcAft>
          <a:spcPct val="0"/>
        </a:spcAft>
        <a:buChar char="–"/>
        <a:defRPr sz="6667">
          <a:solidFill>
            <a:schemeClr val="bg1"/>
          </a:solidFill>
          <a:latin typeface="+mn-lt"/>
        </a:defRPr>
      </a:lvl4pPr>
      <a:lvl5pPr marL="7059013" indent="-761992" algn="l" rtl="0" fontAlgn="base">
        <a:spcBef>
          <a:spcPct val="20000"/>
        </a:spcBef>
        <a:spcAft>
          <a:spcPct val="0"/>
        </a:spcAft>
        <a:buChar char="»"/>
        <a:defRPr sz="6667">
          <a:solidFill>
            <a:schemeClr val="bg1"/>
          </a:solidFill>
          <a:latin typeface="+mn-lt"/>
        </a:defRPr>
      </a:lvl5pPr>
      <a:lvl6pPr marL="8582998" indent="-761992" algn="l" rtl="0" eaLnBrk="1" fontAlgn="base" hangingPunct="1">
        <a:spcBef>
          <a:spcPct val="20000"/>
        </a:spcBef>
        <a:spcAft>
          <a:spcPct val="0"/>
        </a:spcAft>
        <a:buChar char="»"/>
        <a:defRPr sz="6667">
          <a:solidFill>
            <a:schemeClr val="bg1"/>
          </a:solidFill>
          <a:latin typeface="+mn-lt"/>
        </a:defRPr>
      </a:lvl6pPr>
      <a:lvl7pPr marL="10106982" indent="-761992" algn="l" rtl="0" eaLnBrk="1" fontAlgn="base" hangingPunct="1">
        <a:spcBef>
          <a:spcPct val="20000"/>
        </a:spcBef>
        <a:spcAft>
          <a:spcPct val="0"/>
        </a:spcAft>
        <a:buChar char="»"/>
        <a:defRPr sz="6667">
          <a:solidFill>
            <a:schemeClr val="bg1"/>
          </a:solidFill>
          <a:latin typeface="+mn-lt"/>
        </a:defRPr>
      </a:lvl7pPr>
      <a:lvl8pPr marL="11630967" indent="-761992" algn="l" rtl="0" eaLnBrk="1" fontAlgn="base" hangingPunct="1">
        <a:spcBef>
          <a:spcPct val="20000"/>
        </a:spcBef>
        <a:spcAft>
          <a:spcPct val="0"/>
        </a:spcAft>
        <a:buChar char="»"/>
        <a:defRPr sz="6667">
          <a:solidFill>
            <a:schemeClr val="bg1"/>
          </a:solidFill>
          <a:latin typeface="+mn-lt"/>
        </a:defRPr>
      </a:lvl8pPr>
      <a:lvl9pPr marL="13154952" indent="-761992" algn="l" rtl="0" eaLnBrk="1" fontAlgn="base" hangingPunct="1">
        <a:spcBef>
          <a:spcPct val="20000"/>
        </a:spcBef>
        <a:spcAft>
          <a:spcPct val="0"/>
        </a:spcAft>
        <a:buChar char="»"/>
        <a:defRPr sz="6667">
          <a:solidFill>
            <a:schemeClr val="bg1"/>
          </a:solidFill>
          <a:latin typeface="+mn-lt"/>
        </a:defRPr>
      </a:lvl9pPr>
    </p:bodyStyle>
    <p:otherStyle>
      <a:defPPr>
        <a:defRPr lang="en-US"/>
      </a:defPPr>
      <a:lvl1pPr marL="0" algn="l" defTabSz="3047970" rtl="0" eaLnBrk="1" latinLnBrk="0" hangingPunct="1">
        <a:defRPr sz="6000" kern="1200">
          <a:solidFill>
            <a:schemeClr val="tx1"/>
          </a:solidFill>
          <a:latin typeface="+mn-lt"/>
          <a:ea typeface="+mn-ea"/>
          <a:cs typeface="+mn-cs"/>
        </a:defRPr>
      </a:lvl1pPr>
      <a:lvl2pPr marL="1523985" algn="l" defTabSz="3047970" rtl="0" eaLnBrk="1" latinLnBrk="0" hangingPunct="1">
        <a:defRPr sz="6000" kern="1200">
          <a:solidFill>
            <a:schemeClr val="tx1"/>
          </a:solidFill>
          <a:latin typeface="+mn-lt"/>
          <a:ea typeface="+mn-ea"/>
          <a:cs typeface="+mn-cs"/>
        </a:defRPr>
      </a:lvl2pPr>
      <a:lvl3pPr marL="3047970" algn="l" defTabSz="3047970" rtl="0" eaLnBrk="1" latinLnBrk="0" hangingPunct="1">
        <a:defRPr sz="6000" kern="1200">
          <a:solidFill>
            <a:schemeClr val="tx1"/>
          </a:solidFill>
          <a:latin typeface="+mn-lt"/>
          <a:ea typeface="+mn-ea"/>
          <a:cs typeface="+mn-cs"/>
        </a:defRPr>
      </a:lvl3pPr>
      <a:lvl4pPr marL="4571954" algn="l" defTabSz="3047970" rtl="0" eaLnBrk="1" latinLnBrk="0" hangingPunct="1">
        <a:defRPr sz="6000" kern="1200">
          <a:solidFill>
            <a:schemeClr val="tx1"/>
          </a:solidFill>
          <a:latin typeface="+mn-lt"/>
          <a:ea typeface="+mn-ea"/>
          <a:cs typeface="+mn-cs"/>
        </a:defRPr>
      </a:lvl4pPr>
      <a:lvl5pPr marL="6095939" algn="l" defTabSz="3047970" rtl="0" eaLnBrk="1" latinLnBrk="0" hangingPunct="1">
        <a:defRPr sz="6000" kern="1200">
          <a:solidFill>
            <a:schemeClr val="tx1"/>
          </a:solidFill>
          <a:latin typeface="+mn-lt"/>
          <a:ea typeface="+mn-ea"/>
          <a:cs typeface="+mn-cs"/>
        </a:defRPr>
      </a:lvl5pPr>
      <a:lvl6pPr marL="7619924" algn="l" defTabSz="3047970" rtl="0" eaLnBrk="1" latinLnBrk="0" hangingPunct="1">
        <a:defRPr sz="6000" kern="1200">
          <a:solidFill>
            <a:schemeClr val="tx1"/>
          </a:solidFill>
          <a:latin typeface="+mn-lt"/>
          <a:ea typeface="+mn-ea"/>
          <a:cs typeface="+mn-cs"/>
        </a:defRPr>
      </a:lvl6pPr>
      <a:lvl7pPr marL="9143909" algn="l" defTabSz="3047970" rtl="0" eaLnBrk="1" latinLnBrk="0" hangingPunct="1">
        <a:defRPr sz="6000" kern="1200">
          <a:solidFill>
            <a:schemeClr val="tx1"/>
          </a:solidFill>
          <a:latin typeface="+mn-lt"/>
          <a:ea typeface="+mn-ea"/>
          <a:cs typeface="+mn-cs"/>
        </a:defRPr>
      </a:lvl7pPr>
      <a:lvl8pPr marL="10667893" algn="l" defTabSz="3047970" rtl="0" eaLnBrk="1" latinLnBrk="0" hangingPunct="1">
        <a:defRPr sz="6000" kern="1200">
          <a:solidFill>
            <a:schemeClr val="tx1"/>
          </a:solidFill>
          <a:latin typeface="+mn-lt"/>
          <a:ea typeface="+mn-ea"/>
          <a:cs typeface="+mn-cs"/>
        </a:defRPr>
      </a:lvl8pPr>
      <a:lvl9pPr marL="12191878" algn="l" defTabSz="3047970"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1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4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4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4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4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7.xml"/><Relationship Id="rId1" Type="http://schemas.openxmlformats.org/officeDocument/2006/relationships/slideLayout" Target="../slideLayouts/slideLayout4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4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1.xml"/><Relationship Id="rId1" Type="http://schemas.openxmlformats.org/officeDocument/2006/relationships/slideLayout" Target="../slideLayouts/slideLayout4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2.xml"/><Relationship Id="rId1" Type="http://schemas.openxmlformats.org/officeDocument/2006/relationships/slideLayout" Target="../slideLayouts/slideLayout4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4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2" y="2983577"/>
            <a:ext cx="19282214" cy="4937760"/>
          </a:xfrm>
        </p:spPr>
        <p:txBody>
          <a:bodyPr/>
          <a:lstStyle/>
          <a:p>
            <a:r>
              <a:rPr lang="en-US" dirty="0"/>
              <a:t>Fundamentals of </a:t>
            </a:r>
            <a:br>
              <a:rPr lang="en-US" dirty="0"/>
            </a:br>
            <a:r>
              <a:rPr lang="en-US" dirty="0"/>
              <a:t>Deep Learning</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1513012" y="7941727"/>
            <a:ext cx="19282214" cy="1703832"/>
          </a:xfrm>
        </p:spPr>
        <p:txBody>
          <a:bodyPr/>
          <a:lstStyle/>
          <a:p>
            <a:r>
              <a:rPr lang="en-US" dirty="0"/>
              <a:t>Part 1: An Introduction to Deep Learning</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Beginning of Artificial intelligence</a:t>
            </a:r>
          </a:p>
        </p:txBody>
      </p:sp>
      <p:graphicFrame>
        <p:nvGraphicFramePr>
          <p:cNvPr id="6" name="Content Placeholder 2">
            <a:extLst>
              <a:ext uri="{FF2B5EF4-FFF2-40B4-BE49-F238E27FC236}">
                <a16:creationId xmlns:a16="http://schemas.microsoft.com/office/drawing/2014/main" id="{D1704707-1D30-43F9-9AF6-EBF1E2A94F28}"/>
              </a:ext>
            </a:extLst>
          </p:cNvPr>
          <p:cNvGraphicFramePr>
            <a:graphicFrameLocks noGrp="1"/>
          </p:cNvGraphicFramePr>
          <p:nvPr>
            <p:ph idx="4294967295"/>
            <p:extLst>
              <p:ext uri="{D42A27DB-BD31-4B8C-83A1-F6EECF244321}">
                <p14:modId xmlns:p14="http://schemas.microsoft.com/office/powerpoint/2010/main" val="4138183759"/>
              </p:ext>
            </p:extLst>
          </p:nvPr>
        </p:nvGraphicFramePr>
        <p:xfrm>
          <a:off x="1709737" y="3204368"/>
          <a:ext cx="33156525" cy="14165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36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96896" y="1218776"/>
            <a:ext cx="14639544" cy="3365695"/>
          </a:xfrm>
        </p:spPr>
        <p:txBody>
          <a:bodyPr vert="horz" lIns="91440" tIns="45720" rIns="91440" bIns="45720" rtlCol="0" anchor="b">
            <a:normAutofit/>
          </a:bodyPr>
          <a:lstStyle/>
          <a:p>
            <a:r>
              <a:rPr lang="en-US" b="1" kern="1200" cap="none" baseline="0">
                <a:latin typeface="NVIDIA Sans" panose="020B0503020203020204" pitchFamily="34" charset="0"/>
                <a:ea typeface="+mj-ea"/>
                <a:cs typeface="NVIDIA Sans" panose="020B0503020203020204" pitchFamily="34" charset="0"/>
              </a:rPr>
              <a:t>Early Neural Networks</a:t>
            </a:r>
          </a:p>
        </p:txBody>
      </p:sp>
      <p:sp>
        <p:nvSpPr>
          <p:cNvPr id="38" name="TextBox 37">
            <a:extLst>
              <a:ext uri="{FF2B5EF4-FFF2-40B4-BE49-F238E27FC236}">
                <a16:creationId xmlns:a16="http://schemas.microsoft.com/office/drawing/2014/main" id="{F7A2D9A5-0C87-8435-1881-3AC3AE004F38}"/>
              </a:ext>
            </a:extLst>
          </p:cNvPr>
          <p:cNvSpPr txBox="1"/>
          <p:nvPr/>
        </p:nvSpPr>
        <p:spPr>
          <a:xfrm>
            <a:off x="2596896" y="6988192"/>
            <a:ext cx="14639544" cy="11345523"/>
          </a:xfrm>
          <a:prstGeom prst="rect">
            <a:avLst/>
          </a:prstGeom>
        </p:spPr>
        <p:txBody>
          <a:bodyPr>
            <a:normAutofit/>
          </a:bodyPr>
          <a:lstStyle/>
          <a:p>
            <a:pPr marL="457200" indent="-457200" defTabSz="2743200">
              <a:lnSpc>
                <a:spcPct val="90000"/>
              </a:lnSpc>
              <a:spcBef>
                <a:spcPts val="3000"/>
              </a:spcBef>
              <a:buClr>
                <a:schemeClr val="tx2"/>
              </a:buClr>
              <a:buFont typeface="NVIDIA Sans" panose="020B0503020203020204" pitchFamily="34" charset="0"/>
              <a:buChar char="•"/>
            </a:pPr>
            <a:r>
              <a:rPr lang="en-US" sz="4400">
                <a:solidFill>
                  <a:schemeClr val="bg1"/>
                </a:solidFill>
                <a:latin typeface="NVIDIA Sans" panose="020B0503020203020204" pitchFamily="34" charset="0"/>
              </a:rPr>
              <a:t>Inspired by biology</a:t>
            </a:r>
          </a:p>
          <a:p>
            <a:pPr marL="457200" indent="-457200" defTabSz="2743200">
              <a:lnSpc>
                <a:spcPct val="90000"/>
              </a:lnSpc>
              <a:spcBef>
                <a:spcPts val="3000"/>
              </a:spcBef>
              <a:buClr>
                <a:schemeClr val="tx2"/>
              </a:buClr>
              <a:buFont typeface="NVIDIA Sans" panose="020B0503020203020204" pitchFamily="34" charset="0"/>
              <a:buChar char="•"/>
            </a:pPr>
            <a:r>
              <a:rPr lang="en-US" sz="4400">
                <a:solidFill>
                  <a:schemeClr val="bg1"/>
                </a:solidFill>
                <a:latin typeface="NVIDIA Sans" panose="020B0503020203020204" pitchFamily="34" charset="0"/>
              </a:rPr>
              <a:t>Created in the 1950’s</a:t>
            </a:r>
          </a:p>
          <a:p>
            <a:pPr marL="457200" indent="-457200" defTabSz="2743200">
              <a:lnSpc>
                <a:spcPct val="90000"/>
              </a:lnSpc>
              <a:spcBef>
                <a:spcPts val="3000"/>
              </a:spcBef>
              <a:buClr>
                <a:schemeClr val="tx2"/>
              </a:buClr>
              <a:buFont typeface="NVIDIA Sans" panose="020B0503020203020204" pitchFamily="34" charset="0"/>
              <a:buChar char="•"/>
            </a:pPr>
            <a:r>
              <a:rPr lang="en-US" sz="4400">
                <a:solidFill>
                  <a:schemeClr val="bg1"/>
                </a:solidFill>
                <a:latin typeface="NVIDIA Sans" panose="020B0503020203020204" pitchFamily="34" charset="0"/>
              </a:rPr>
              <a:t>Outclassed by Von Neumann Architecture</a:t>
            </a:r>
          </a:p>
        </p:txBody>
      </p:sp>
      <p:pic>
        <p:nvPicPr>
          <p:cNvPr id="14" name="Picture 13" descr="Human brain nerve cells">
            <a:extLst>
              <a:ext uri="{FF2B5EF4-FFF2-40B4-BE49-F238E27FC236}">
                <a16:creationId xmlns:a16="http://schemas.microsoft.com/office/drawing/2014/main" id="{306EB4BE-1F75-1306-22E6-45E6314A45F4}"/>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7672" r="32496"/>
          <a:stretch/>
        </p:blipFill>
        <p:spPr>
          <a:xfrm>
            <a:off x="20162837" y="10"/>
            <a:ext cx="16413163" cy="20573990"/>
          </a:xfrm>
          <a:prstGeom prst="rect">
            <a:avLst/>
          </a:prstGeom>
          <a:noFill/>
          <a:ln w="9525">
            <a:solidFill>
              <a:schemeClr val="accent5"/>
            </a:solidFill>
          </a:ln>
        </p:spPr>
      </p:pic>
    </p:spTree>
    <p:extLst>
      <p:ext uri="{BB962C8B-B14F-4D97-AF65-F5344CB8AC3E}">
        <p14:creationId xmlns:p14="http://schemas.microsoft.com/office/powerpoint/2010/main" val="2445854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Expert Systems</a:t>
            </a:r>
          </a:p>
        </p:txBody>
      </p:sp>
      <p:graphicFrame>
        <p:nvGraphicFramePr>
          <p:cNvPr id="6" name="Content Placeholder 2">
            <a:extLst>
              <a:ext uri="{FF2B5EF4-FFF2-40B4-BE49-F238E27FC236}">
                <a16:creationId xmlns:a16="http://schemas.microsoft.com/office/drawing/2014/main" id="{C022A9E2-8985-4259-8114-8FAE1D76ACB7}"/>
              </a:ext>
            </a:extLst>
          </p:cNvPr>
          <p:cNvGraphicFramePr>
            <a:graphicFrameLocks noGrp="1"/>
          </p:cNvGraphicFramePr>
          <p:nvPr>
            <p:ph idx="4294967295"/>
            <p:extLst>
              <p:ext uri="{D42A27DB-BD31-4B8C-83A1-F6EECF244321}">
                <p14:modId xmlns:p14="http://schemas.microsoft.com/office/powerpoint/2010/main" val="1684689823"/>
              </p:ext>
            </p:extLst>
          </p:nvPr>
        </p:nvGraphicFramePr>
        <p:xfrm>
          <a:off x="1708943" y="4090987"/>
          <a:ext cx="33158113" cy="1239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7162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Expert Systems - Limitations</a:t>
            </a:r>
          </a:p>
        </p:txBody>
      </p:sp>
      <p:sp>
        <p:nvSpPr>
          <p:cNvPr id="5" name="Text Placeholder 4">
            <a:extLst>
              <a:ext uri="{FF2B5EF4-FFF2-40B4-BE49-F238E27FC236}">
                <a16:creationId xmlns:a16="http://schemas.microsoft.com/office/drawing/2014/main" id="{FDE2C990-BFD4-0718-07B2-6E64ED4DFEB1}"/>
              </a:ext>
            </a:extLst>
          </p:cNvPr>
          <p:cNvSpPr>
            <a:spLocks noGrp="1"/>
          </p:cNvSpPr>
          <p:nvPr>
            <p:ph type="body" sz="quarter" idx="10"/>
          </p:nvPr>
        </p:nvSpPr>
        <p:spPr/>
        <p:txBody>
          <a:bodyPr/>
          <a:lstStyle/>
          <a:p>
            <a:r>
              <a:rPr lang="en-US" dirty="0"/>
              <a:t>What are these three images?</a:t>
            </a:r>
          </a:p>
          <a:p>
            <a:endParaRPr lang="en-US" dirty="0"/>
          </a:p>
        </p:txBody>
      </p:sp>
      <p:grpSp>
        <p:nvGrpSpPr>
          <p:cNvPr id="7" name="Group 6">
            <a:extLst>
              <a:ext uri="{FF2B5EF4-FFF2-40B4-BE49-F238E27FC236}">
                <a16:creationId xmlns:a16="http://schemas.microsoft.com/office/drawing/2014/main" id="{47A36AF4-A343-3F70-19D5-58F0F4F4F87F}"/>
              </a:ext>
            </a:extLst>
          </p:cNvPr>
          <p:cNvGrpSpPr/>
          <p:nvPr/>
        </p:nvGrpSpPr>
        <p:grpSpPr>
          <a:xfrm>
            <a:off x="2844195" y="7935686"/>
            <a:ext cx="30887610" cy="6422725"/>
            <a:chOff x="2822967" y="7968343"/>
            <a:chExt cx="30887610" cy="6422725"/>
          </a:xfrm>
        </p:grpSpPr>
        <p:pic>
          <p:nvPicPr>
            <p:cNvPr id="6" name="Picture 5" descr="Kitten in Flower Meadow">
              <a:extLst>
                <a:ext uri="{FF2B5EF4-FFF2-40B4-BE49-F238E27FC236}">
                  <a16:creationId xmlns:a16="http://schemas.microsoft.com/office/drawing/2014/main" id="{169780BF-20B0-4E2A-97F6-B6293063F9DF}"/>
                </a:ext>
              </a:extLst>
            </p:cNvPr>
            <p:cNvPicPr>
              <a:picLocks noChangeAspect="1"/>
            </p:cNvPicPr>
            <p:nvPr/>
          </p:nvPicPr>
          <p:blipFill>
            <a:blip r:embed="rId3"/>
            <a:stretch>
              <a:fillRect/>
            </a:stretch>
          </p:blipFill>
          <p:spPr>
            <a:xfrm>
              <a:off x="13401781" y="7968345"/>
              <a:ext cx="9636440" cy="6422723"/>
            </a:xfrm>
            <a:prstGeom prst="rect">
              <a:avLst/>
            </a:prstGeom>
            <a:ln w="38100">
              <a:solidFill>
                <a:schemeClr val="tx1"/>
              </a:solidFill>
            </a:ln>
            <a:effectLst>
              <a:outerShdw blurRad="50800" dist="38100" dir="8100000" algn="tr" rotWithShape="0">
                <a:prstClr val="black">
                  <a:alpha val="40000"/>
                </a:prstClr>
              </a:outerShdw>
            </a:effectLst>
          </p:spPr>
        </p:pic>
        <p:pic>
          <p:nvPicPr>
            <p:cNvPr id="8" name="Picture 7" descr="Closeup of yellow classic vintage car">
              <a:extLst>
                <a:ext uri="{FF2B5EF4-FFF2-40B4-BE49-F238E27FC236}">
                  <a16:creationId xmlns:a16="http://schemas.microsoft.com/office/drawing/2014/main" id="{C29D2810-1E18-4D38-AB03-82585B0BD59C}"/>
                </a:ext>
              </a:extLst>
            </p:cNvPr>
            <p:cNvPicPr>
              <a:picLocks noChangeAspect="1"/>
            </p:cNvPicPr>
            <p:nvPr/>
          </p:nvPicPr>
          <p:blipFill>
            <a:blip r:embed="rId4"/>
            <a:stretch>
              <a:fillRect/>
            </a:stretch>
          </p:blipFill>
          <p:spPr>
            <a:xfrm>
              <a:off x="24074137" y="7968345"/>
              <a:ext cx="9636440" cy="6422723"/>
            </a:xfrm>
            <a:prstGeom prst="rect">
              <a:avLst/>
            </a:prstGeom>
            <a:ln w="38100">
              <a:solidFill>
                <a:schemeClr val="tx1"/>
              </a:solidFill>
            </a:ln>
            <a:effectLst>
              <a:outerShdw blurRad="50800" dist="38100" dir="8100000" algn="tr" rotWithShape="0">
                <a:prstClr val="black">
                  <a:alpha val="40000"/>
                </a:prstClr>
              </a:outerShdw>
            </a:effectLst>
          </p:spPr>
        </p:pic>
        <p:pic>
          <p:nvPicPr>
            <p:cNvPr id="10" name="Picture 9" descr="Breaking wave">
              <a:extLst>
                <a:ext uri="{FF2B5EF4-FFF2-40B4-BE49-F238E27FC236}">
                  <a16:creationId xmlns:a16="http://schemas.microsoft.com/office/drawing/2014/main" id="{D7D4DD0C-1AE0-4474-A94E-D8DC666F8539}"/>
                </a:ext>
              </a:extLst>
            </p:cNvPr>
            <p:cNvPicPr>
              <a:picLocks noChangeAspect="1"/>
            </p:cNvPicPr>
            <p:nvPr/>
          </p:nvPicPr>
          <p:blipFill>
            <a:blip r:embed="rId5"/>
            <a:stretch>
              <a:fillRect/>
            </a:stretch>
          </p:blipFill>
          <p:spPr>
            <a:xfrm>
              <a:off x="2822967" y="7968343"/>
              <a:ext cx="9542900" cy="6360380"/>
            </a:xfrm>
            <a:prstGeom prst="rect">
              <a:avLst/>
            </a:prstGeom>
            <a:ln w="38100">
              <a:solidFill>
                <a:schemeClr val="tx1"/>
              </a:solidFill>
            </a:ln>
            <a:effectLst>
              <a:outerShdw blurRad="50800" dist="38100" dir="8100000" algn="tr" rotWithShape="0">
                <a:prstClr val="black">
                  <a:alpha val="40000"/>
                </a:prstClr>
              </a:outerShdw>
            </a:effectLst>
          </p:spPr>
        </p:pic>
      </p:grpSp>
    </p:spTree>
    <p:extLst>
      <p:ext uri="{BB962C8B-B14F-4D97-AF65-F5344CB8AC3E}">
        <p14:creationId xmlns:p14="http://schemas.microsoft.com/office/powerpoint/2010/main" val="44072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A743A6C-BA11-6A59-45FA-3E6A87B456E0}"/>
              </a:ext>
            </a:extLst>
          </p:cNvPr>
          <p:cNvSpPr txBox="1"/>
          <p:nvPr/>
        </p:nvSpPr>
        <p:spPr>
          <a:xfrm>
            <a:off x="19129248" y="6988192"/>
            <a:ext cx="14639544" cy="11345523"/>
          </a:xfrm>
          <a:prstGeom prst="rect">
            <a:avLst/>
          </a:prstGeom>
        </p:spPr>
        <p:txBody>
          <a:bodyPr>
            <a:normAutofit/>
          </a:bodyPr>
          <a:lstStyle/>
          <a:p>
            <a:pPr marL="457200" indent="-457200" defTabSz="2743200">
              <a:lnSpc>
                <a:spcPct val="90000"/>
              </a:lnSpc>
              <a:spcBef>
                <a:spcPts val="3000"/>
              </a:spcBef>
              <a:buClr>
                <a:schemeClr val="tx2"/>
              </a:buClr>
              <a:buFont typeface="NVIDIA Sans" panose="020B0503020203020204" pitchFamily="34" charset="0"/>
              <a:buChar char="•"/>
            </a:pPr>
            <a:r>
              <a:rPr lang="en-US" sz="7200" dirty="0">
                <a:solidFill>
                  <a:schemeClr val="bg1"/>
                </a:solidFill>
                <a:latin typeface="NVIDIA Sans" panose="020B0503020203020204" pitchFamily="34" charset="0"/>
              </a:rPr>
              <a:t>Expose them to lots of data</a:t>
            </a:r>
          </a:p>
          <a:p>
            <a:pPr marL="457200" indent="-457200" defTabSz="2743200">
              <a:lnSpc>
                <a:spcPct val="90000"/>
              </a:lnSpc>
              <a:spcBef>
                <a:spcPts val="3000"/>
              </a:spcBef>
              <a:buClr>
                <a:schemeClr val="tx2"/>
              </a:buClr>
              <a:buFont typeface="NVIDIA Sans" panose="020B0503020203020204" pitchFamily="34" charset="0"/>
              <a:buChar char="•"/>
            </a:pPr>
            <a:r>
              <a:rPr lang="en-US" sz="7200" dirty="0">
                <a:solidFill>
                  <a:schemeClr val="bg1"/>
                </a:solidFill>
                <a:latin typeface="NVIDIA Sans" panose="020B0503020203020204" pitchFamily="34" charset="0"/>
              </a:rPr>
              <a:t>Give them the “correct answer”</a:t>
            </a:r>
          </a:p>
          <a:p>
            <a:pPr marL="457200" indent="-457200" defTabSz="2743200">
              <a:lnSpc>
                <a:spcPct val="90000"/>
              </a:lnSpc>
              <a:spcBef>
                <a:spcPts val="3000"/>
              </a:spcBef>
              <a:buClr>
                <a:schemeClr val="tx2"/>
              </a:buClr>
              <a:buFont typeface="NVIDIA Sans" panose="020B0503020203020204" pitchFamily="34" charset="0"/>
              <a:buChar char="•"/>
            </a:pPr>
            <a:r>
              <a:rPr lang="en-US" sz="7200" dirty="0">
                <a:solidFill>
                  <a:schemeClr val="bg1"/>
                </a:solidFill>
                <a:latin typeface="NVIDIA Sans" panose="020B0503020203020204" pitchFamily="34" charset="0"/>
              </a:rPr>
              <a:t>They will pick up the important patterns on their own</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9129248" y="1218776"/>
            <a:ext cx="14639544" cy="3365695"/>
          </a:xfrm>
        </p:spPr>
        <p:txBody>
          <a:bodyPr vert="horz" lIns="91440" tIns="45720" rIns="91440" bIns="45720" rtlCol="0" anchor="b">
            <a:normAutofit/>
          </a:bodyPr>
          <a:lstStyle/>
          <a:p>
            <a:r>
              <a:rPr lang="en-US" b="1" kern="1200" cap="none" baseline="0">
                <a:latin typeface="NVIDIA Sans" panose="020B0503020203020204" pitchFamily="34" charset="0"/>
                <a:ea typeface="+mj-ea"/>
                <a:cs typeface="NVIDIA Sans" panose="020B0503020203020204" pitchFamily="34" charset="0"/>
              </a:rPr>
              <a:t>How Do Children Learn?</a:t>
            </a:r>
          </a:p>
        </p:txBody>
      </p:sp>
      <p:pic>
        <p:nvPicPr>
          <p:cNvPr id="7" name="Picture 6" descr="Aspirations to be an astronaut">
            <a:extLst>
              <a:ext uri="{FF2B5EF4-FFF2-40B4-BE49-F238E27FC236}">
                <a16:creationId xmlns:a16="http://schemas.microsoft.com/office/drawing/2014/main" id="{DAFCC191-D8C2-43FB-93C3-BBADAEB17108}"/>
              </a:ext>
            </a:extLst>
          </p:cNvPr>
          <p:cNvPicPr>
            <a:picLocks noChangeAspect="1"/>
          </p:cNvPicPr>
          <p:nvPr/>
        </p:nvPicPr>
        <p:blipFill rotWithShape="1">
          <a:blip r:embed="rId3"/>
          <a:srcRect l="18625" r="28125"/>
          <a:stretch/>
        </p:blipFill>
        <p:spPr>
          <a:xfrm>
            <a:off x="20" y="10"/>
            <a:ext cx="16413143" cy="20573990"/>
          </a:xfrm>
          <a:prstGeom prst="rect">
            <a:avLst/>
          </a:prstGeom>
          <a:noFill/>
          <a:ln w="9525">
            <a:solidFill>
              <a:schemeClr val="accent5"/>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8040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3BAD9-2356-078F-F855-51F348A61AC4}"/>
              </a:ext>
            </a:extLst>
          </p:cNvPr>
          <p:cNvSpPr>
            <a:spLocks noGrp="1"/>
          </p:cNvSpPr>
          <p:nvPr>
            <p:ph type="body" sz="quarter" idx="13"/>
          </p:nvPr>
        </p:nvSpPr>
        <p:spPr/>
        <p:txBody>
          <a:bodyPr/>
          <a:lstStyle/>
          <a:p>
            <a:r>
              <a:rPr lang="en-US" dirty="0"/>
              <a:t>The Deep Learning Revolution</a:t>
            </a:r>
          </a:p>
        </p:txBody>
      </p:sp>
    </p:spTree>
    <p:extLst>
      <p:ext uri="{BB962C8B-B14F-4D97-AF65-F5344CB8AC3E}">
        <p14:creationId xmlns:p14="http://schemas.microsoft.com/office/powerpoint/2010/main" val="83632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96896" y="1218776"/>
            <a:ext cx="14639544" cy="3365695"/>
          </a:xfrm>
        </p:spPr>
        <p:txBody>
          <a:bodyPr vert="horz" lIns="91440" tIns="45720" rIns="91440" bIns="45720" rtlCol="0" anchor="b">
            <a:normAutofit/>
          </a:bodyPr>
          <a:lstStyle/>
          <a:p>
            <a:r>
              <a:rPr lang="en-US" b="1" kern="1200" cap="none" baseline="0">
                <a:latin typeface="NVIDIA Sans" panose="020B0503020203020204" pitchFamily="34" charset="0"/>
                <a:ea typeface="+mj-ea"/>
                <a:cs typeface="NVIDIA Sans" panose="020B0503020203020204" pitchFamily="34" charset="0"/>
              </a:rPr>
              <a:t>Data</a:t>
            </a:r>
          </a:p>
        </p:txBody>
      </p:sp>
      <p:sp>
        <p:nvSpPr>
          <p:cNvPr id="7" name="TextBox 6">
            <a:extLst>
              <a:ext uri="{FF2B5EF4-FFF2-40B4-BE49-F238E27FC236}">
                <a16:creationId xmlns:a16="http://schemas.microsoft.com/office/drawing/2014/main" id="{02B79B04-6698-E752-738C-D3F2EAD31237}"/>
              </a:ext>
            </a:extLst>
          </p:cNvPr>
          <p:cNvSpPr txBox="1"/>
          <p:nvPr/>
        </p:nvSpPr>
        <p:spPr>
          <a:xfrm>
            <a:off x="2596896" y="6988192"/>
            <a:ext cx="14639544" cy="11345523"/>
          </a:xfrm>
          <a:prstGeom prst="rect">
            <a:avLst/>
          </a:prstGeom>
        </p:spPr>
        <p:txBody>
          <a:bodyPr>
            <a:normAutofit/>
          </a:bodyPr>
          <a:lstStyle/>
          <a:p>
            <a:pPr marL="457200" indent="-457200" defTabSz="2743200">
              <a:lnSpc>
                <a:spcPct val="90000"/>
              </a:lnSpc>
              <a:spcBef>
                <a:spcPts val="3000"/>
              </a:spcBef>
              <a:buClr>
                <a:schemeClr val="tx2"/>
              </a:buClr>
              <a:buFont typeface="NVIDIA Sans" panose="020B0503020203020204" pitchFamily="34" charset="0"/>
              <a:buChar char="•"/>
            </a:pPr>
            <a:r>
              <a:rPr lang="en-US" sz="4400">
                <a:solidFill>
                  <a:schemeClr val="bg1"/>
                </a:solidFill>
                <a:latin typeface="NVIDIA Sans" panose="020B0503020203020204" pitchFamily="34" charset="0"/>
              </a:rPr>
              <a:t>Networks need a lot of information to learn from</a:t>
            </a:r>
          </a:p>
          <a:p>
            <a:pPr marL="457200" indent="-457200" defTabSz="2743200">
              <a:lnSpc>
                <a:spcPct val="90000"/>
              </a:lnSpc>
              <a:spcBef>
                <a:spcPts val="3000"/>
              </a:spcBef>
              <a:buClr>
                <a:schemeClr val="tx2"/>
              </a:buClr>
              <a:buFont typeface="NVIDIA Sans" panose="020B0503020203020204" pitchFamily="34" charset="0"/>
              <a:buChar char="•"/>
            </a:pPr>
            <a:r>
              <a:rPr lang="en-US" sz="4400">
                <a:solidFill>
                  <a:schemeClr val="bg1"/>
                </a:solidFill>
                <a:latin typeface="NVIDIA Sans" panose="020B0503020203020204" pitchFamily="34" charset="0"/>
              </a:rPr>
              <a:t>The digital era and the internet has supplied that data</a:t>
            </a:r>
          </a:p>
        </p:txBody>
      </p:sp>
      <p:pic>
        <p:nvPicPr>
          <p:cNvPr id="6" name="Picture 5" descr="Graph">
            <a:extLst>
              <a:ext uri="{FF2B5EF4-FFF2-40B4-BE49-F238E27FC236}">
                <a16:creationId xmlns:a16="http://schemas.microsoft.com/office/drawing/2014/main" id="{1DBABB24-70CB-4D43-B3AB-F8C16BDA103F}"/>
              </a:ext>
            </a:extLst>
          </p:cNvPr>
          <p:cNvPicPr>
            <a:picLocks noChangeAspect="1"/>
          </p:cNvPicPr>
          <p:nvPr/>
        </p:nvPicPr>
        <p:blipFill rotWithShape="1">
          <a:blip r:embed="rId3"/>
          <a:srcRect l="21385" r="25336"/>
          <a:stretch/>
        </p:blipFill>
        <p:spPr>
          <a:xfrm>
            <a:off x="19037405" y="1"/>
            <a:ext cx="17538596" cy="20574000"/>
          </a:xfrm>
          <a:prstGeom prst="rect">
            <a:avLst/>
          </a:prstGeom>
          <a:noFill/>
          <a:ln w="9525">
            <a:solidFill>
              <a:schemeClr val="accent5"/>
            </a:solidFill>
          </a:ln>
          <a:effectLst/>
        </p:spPr>
      </p:pic>
    </p:spTree>
    <p:extLst>
      <p:ext uri="{BB962C8B-B14F-4D97-AF65-F5344CB8AC3E}">
        <p14:creationId xmlns:p14="http://schemas.microsoft.com/office/powerpoint/2010/main" val="2231720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14600" y="0"/>
            <a:ext cx="31546800" cy="2514601"/>
          </a:xfrm>
        </p:spPr>
        <p:txBody>
          <a:bodyPr anchor="b">
            <a:normAutofit/>
          </a:bodyPr>
          <a:lstStyle/>
          <a:p>
            <a:r>
              <a:rPr lang="en-US" dirty="0"/>
              <a:t>Computing Power</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type="body" sz="quarter" idx="10"/>
          </p:nvPr>
        </p:nvSpPr>
        <p:spPr>
          <a:xfrm>
            <a:off x="2514600" y="2487168"/>
            <a:ext cx="31546800" cy="1408176"/>
          </a:xfrm>
        </p:spPr>
        <p:txBody>
          <a:bodyPr>
            <a:normAutofit/>
          </a:bodyPr>
          <a:lstStyle/>
          <a:p>
            <a:pPr>
              <a:spcAft>
                <a:spcPts val="600"/>
              </a:spcAft>
            </a:pPr>
            <a:r>
              <a:rPr lang="en-US" dirty="0"/>
              <a:t>Need a way for our artificial “brain” to observe lots of data within a practical amount of time.</a:t>
            </a:r>
          </a:p>
        </p:txBody>
      </p:sp>
      <p:pic>
        <p:nvPicPr>
          <p:cNvPr id="6" name="Picture 5" descr="Photographer shooting with a camera">
            <a:extLst>
              <a:ext uri="{FF2B5EF4-FFF2-40B4-BE49-F238E27FC236}">
                <a16:creationId xmlns:a16="http://schemas.microsoft.com/office/drawing/2014/main" id="{0EBB6E06-E2EC-4A88-9B32-B837EC2A0B42}"/>
              </a:ext>
            </a:extLst>
          </p:cNvPr>
          <p:cNvPicPr>
            <a:picLocks noChangeAspect="1"/>
          </p:cNvPicPr>
          <p:nvPr/>
        </p:nvPicPr>
        <p:blipFill rotWithShape="1">
          <a:blip r:embed="rId3"/>
          <a:srcRect t="16028" b="19140"/>
          <a:stretch/>
        </p:blipFill>
        <p:spPr>
          <a:xfrm>
            <a:off x="2514600" y="4846320"/>
            <a:ext cx="31546800" cy="13651992"/>
          </a:xfrm>
          <a:prstGeom prst="rect">
            <a:avLst/>
          </a:prstGeom>
          <a:noFill/>
        </p:spPr>
      </p:pic>
    </p:spTree>
    <p:extLst>
      <p:ext uri="{BB962C8B-B14F-4D97-AF65-F5344CB8AC3E}">
        <p14:creationId xmlns:p14="http://schemas.microsoft.com/office/powerpoint/2010/main" val="181258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The Importance of the GPU</a:t>
            </a:r>
          </a:p>
        </p:txBody>
      </p:sp>
      <p:grpSp>
        <p:nvGrpSpPr>
          <p:cNvPr id="8" name="Group 7">
            <a:extLst>
              <a:ext uri="{FF2B5EF4-FFF2-40B4-BE49-F238E27FC236}">
                <a16:creationId xmlns:a16="http://schemas.microsoft.com/office/drawing/2014/main" id="{75FC8677-875C-1C5A-014E-545E4FB08375}"/>
              </a:ext>
            </a:extLst>
          </p:cNvPr>
          <p:cNvGrpSpPr/>
          <p:nvPr/>
        </p:nvGrpSpPr>
        <p:grpSpPr>
          <a:xfrm>
            <a:off x="7601460" y="4821960"/>
            <a:ext cx="21373080" cy="10930080"/>
            <a:chOff x="7144262" y="5179155"/>
            <a:chExt cx="21373080" cy="10930080"/>
          </a:xfrm>
        </p:grpSpPr>
        <p:sp>
          <p:nvSpPr>
            <p:cNvPr id="11" name="Rectangle 10">
              <a:extLst>
                <a:ext uri="{FF2B5EF4-FFF2-40B4-BE49-F238E27FC236}">
                  <a16:creationId xmlns:a16="http://schemas.microsoft.com/office/drawing/2014/main" id="{455105E0-CDE3-4877-B291-052FB8943413}"/>
                </a:ext>
              </a:extLst>
            </p:cNvPr>
            <p:cNvSpPr/>
            <p:nvPr/>
          </p:nvSpPr>
          <p:spPr>
            <a:xfrm>
              <a:off x="19382525" y="5216265"/>
              <a:ext cx="9134817" cy="10892970"/>
            </a:xfrm>
            <a:prstGeom prst="rect">
              <a:avLst/>
            </a:prstGeom>
            <a:solidFill>
              <a:schemeClr val="tx2">
                <a:lumMod val="20000"/>
                <a:lumOff val="80000"/>
              </a:schemeClr>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0" dirty="0">
                <a:solidFill>
                  <a:schemeClr val="bg1"/>
                </a:solidFill>
              </a:endParaRPr>
            </a:p>
            <a:p>
              <a:pPr algn="ctr"/>
              <a:r>
                <a:rPr lang="en-US" sz="6000" b="1" dirty="0">
                  <a:solidFill>
                    <a:schemeClr val="bg1"/>
                  </a:solidFill>
                </a:rPr>
                <a:t>A Neural Network</a:t>
              </a:r>
            </a:p>
          </p:txBody>
        </p:sp>
        <p:grpSp>
          <p:nvGrpSpPr>
            <p:cNvPr id="6" name="Group 5">
              <a:extLst>
                <a:ext uri="{FF2B5EF4-FFF2-40B4-BE49-F238E27FC236}">
                  <a16:creationId xmlns:a16="http://schemas.microsoft.com/office/drawing/2014/main" id="{F6293374-DDE4-2998-3183-53964CA44AF2}"/>
                </a:ext>
              </a:extLst>
            </p:cNvPr>
            <p:cNvGrpSpPr/>
            <p:nvPr/>
          </p:nvGrpSpPr>
          <p:grpSpPr>
            <a:xfrm>
              <a:off x="20699972" y="8536581"/>
              <a:ext cx="6796840" cy="5537342"/>
              <a:chOff x="20993887" y="9124410"/>
              <a:chExt cx="6796840" cy="5537342"/>
            </a:xfrm>
            <a:solidFill>
              <a:schemeClr val="tx2">
                <a:lumMod val="40000"/>
                <a:lumOff val="60000"/>
              </a:schemeClr>
            </a:solidFill>
            <a:effectLst>
              <a:outerShdw blurRad="50800" dist="38100" dir="8100000" algn="tr" rotWithShape="0">
                <a:prstClr val="black">
                  <a:alpha val="40000"/>
                </a:prstClr>
              </a:outerShdw>
            </a:effectLst>
          </p:grpSpPr>
          <p:sp>
            <p:nvSpPr>
              <p:cNvPr id="12" name="Google Shape;219;p33">
                <a:extLst>
                  <a:ext uri="{FF2B5EF4-FFF2-40B4-BE49-F238E27FC236}">
                    <a16:creationId xmlns:a16="http://schemas.microsoft.com/office/drawing/2014/main" id="{DB338B57-CB84-4EDD-AAA2-64C689D9142C}"/>
                  </a:ext>
                </a:extLst>
              </p:cNvPr>
              <p:cNvSpPr/>
              <p:nvPr/>
            </p:nvSpPr>
            <p:spPr>
              <a:xfrm>
                <a:off x="20993887" y="9124410"/>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dirty="0">
                  <a:solidFill>
                    <a:srgbClr val="000000"/>
                  </a:solidFill>
                  <a:latin typeface="Arial"/>
                  <a:ea typeface="Arial"/>
                  <a:cs typeface="Arial"/>
                  <a:sym typeface="Arial"/>
                </a:endParaRPr>
              </a:p>
            </p:txBody>
          </p:sp>
          <p:sp>
            <p:nvSpPr>
              <p:cNvPr id="13" name="Google Shape;219;p33">
                <a:extLst>
                  <a:ext uri="{FF2B5EF4-FFF2-40B4-BE49-F238E27FC236}">
                    <a16:creationId xmlns:a16="http://schemas.microsoft.com/office/drawing/2014/main" id="{942A11C9-2149-41F5-82B3-3812D10765B9}"/>
                  </a:ext>
                </a:extLst>
              </p:cNvPr>
              <p:cNvSpPr/>
              <p:nvPr/>
            </p:nvSpPr>
            <p:spPr>
              <a:xfrm>
                <a:off x="20993887" y="11096846"/>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4" name="Google Shape;219;p33">
                <a:extLst>
                  <a:ext uri="{FF2B5EF4-FFF2-40B4-BE49-F238E27FC236}">
                    <a16:creationId xmlns:a16="http://schemas.microsoft.com/office/drawing/2014/main" id="{BCB441CC-A732-49DF-90A3-7687C779CB03}"/>
                  </a:ext>
                </a:extLst>
              </p:cNvPr>
              <p:cNvSpPr/>
              <p:nvPr/>
            </p:nvSpPr>
            <p:spPr>
              <a:xfrm>
                <a:off x="20993887" y="13050509"/>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5" name="Google Shape;219;p33">
                <a:extLst>
                  <a:ext uri="{FF2B5EF4-FFF2-40B4-BE49-F238E27FC236}">
                    <a16:creationId xmlns:a16="http://schemas.microsoft.com/office/drawing/2014/main" id="{D1545BAD-2958-490D-A827-9B83A1C11713}"/>
                  </a:ext>
                </a:extLst>
              </p:cNvPr>
              <p:cNvSpPr/>
              <p:nvPr/>
            </p:nvSpPr>
            <p:spPr>
              <a:xfrm>
                <a:off x="23679717" y="9124410"/>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6" name="Google Shape;219;p33">
                <a:extLst>
                  <a:ext uri="{FF2B5EF4-FFF2-40B4-BE49-F238E27FC236}">
                    <a16:creationId xmlns:a16="http://schemas.microsoft.com/office/drawing/2014/main" id="{EB72DB22-A86C-4C97-9ED9-233570F9CA26}"/>
                  </a:ext>
                </a:extLst>
              </p:cNvPr>
              <p:cNvSpPr/>
              <p:nvPr/>
            </p:nvSpPr>
            <p:spPr>
              <a:xfrm>
                <a:off x="23679717" y="11096846"/>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7" name="Google Shape;219;p33">
                <a:extLst>
                  <a:ext uri="{FF2B5EF4-FFF2-40B4-BE49-F238E27FC236}">
                    <a16:creationId xmlns:a16="http://schemas.microsoft.com/office/drawing/2014/main" id="{03BFA2C3-05E0-4243-AE1D-F2A4E30F14BD}"/>
                  </a:ext>
                </a:extLst>
              </p:cNvPr>
              <p:cNvSpPr/>
              <p:nvPr/>
            </p:nvSpPr>
            <p:spPr>
              <a:xfrm>
                <a:off x="23679717" y="13050509"/>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a:solidFill>
                    <a:srgbClr val="000000"/>
                  </a:solidFill>
                  <a:latin typeface="Arial"/>
                  <a:ea typeface="Arial"/>
                  <a:cs typeface="Arial"/>
                  <a:sym typeface="Arial"/>
                </a:endParaRPr>
              </a:p>
            </p:txBody>
          </p:sp>
          <p:sp>
            <p:nvSpPr>
              <p:cNvPr id="18" name="Google Shape;219;p33">
                <a:extLst>
                  <a:ext uri="{FF2B5EF4-FFF2-40B4-BE49-F238E27FC236}">
                    <a16:creationId xmlns:a16="http://schemas.microsoft.com/office/drawing/2014/main" id="{C70B5E96-7102-4D6F-9F2A-F78955B31461}"/>
                  </a:ext>
                </a:extLst>
              </p:cNvPr>
              <p:cNvSpPr/>
              <p:nvPr/>
            </p:nvSpPr>
            <p:spPr>
              <a:xfrm>
                <a:off x="26169606" y="11096846"/>
                <a:ext cx="1621121" cy="1611243"/>
              </a:xfrm>
              <a:prstGeom prst="ellipse">
                <a:avLst/>
              </a:prstGeom>
              <a:grpFill/>
              <a:ln w="762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126917" tIns="63333" rIns="126917" bIns="63333" anchor="ctr" anchorCtr="0">
                <a:noAutofit/>
              </a:bodyPr>
              <a:lstStyle/>
              <a:p>
                <a:pPr algn="ctr" defTabSz="3047970">
                  <a:buClr>
                    <a:srgbClr val="000000"/>
                  </a:buClr>
                  <a:buSzPts val="1800"/>
                  <a:defRPr/>
                </a:pPr>
                <a:endParaRPr sz="6000" kern="0" baseline="30000" dirty="0">
                  <a:solidFill>
                    <a:srgbClr val="000000"/>
                  </a:solidFill>
                  <a:latin typeface="Arial"/>
                  <a:ea typeface="Arial"/>
                  <a:cs typeface="Arial"/>
                  <a:sym typeface="Arial"/>
                </a:endParaRPr>
              </a:p>
            </p:txBody>
          </p:sp>
          <p:cxnSp>
            <p:nvCxnSpPr>
              <p:cNvPr id="19" name="Straight Connector 18">
                <a:extLst>
                  <a:ext uri="{FF2B5EF4-FFF2-40B4-BE49-F238E27FC236}">
                    <a16:creationId xmlns:a16="http://schemas.microsoft.com/office/drawing/2014/main" id="{64ACC5F6-4B9B-446C-A03B-4FB419B3D91E}"/>
                  </a:ext>
                </a:extLst>
              </p:cNvPr>
              <p:cNvCxnSpPr>
                <a:cxnSpLocks/>
                <a:stCxn id="15" idx="6"/>
                <a:endCxn id="18" idx="2"/>
              </p:cNvCxnSpPr>
              <p:nvPr/>
            </p:nvCxnSpPr>
            <p:spPr>
              <a:xfrm>
                <a:off x="25300838" y="9930032"/>
                <a:ext cx="868767" cy="1972435"/>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EDFC0E-035F-4888-A7DE-BBFCA80C6A59}"/>
                  </a:ext>
                </a:extLst>
              </p:cNvPr>
              <p:cNvCxnSpPr>
                <a:cxnSpLocks/>
                <a:stCxn id="16" idx="6"/>
                <a:endCxn id="18" idx="2"/>
              </p:cNvCxnSpPr>
              <p:nvPr/>
            </p:nvCxnSpPr>
            <p:spPr>
              <a:xfrm>
                <a:off x="25300838" y="11902467"/>
                <a:ext cx="868767" cy="0"/>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A74E71-721D-48E6-929B-0263B7680458}"/>
                  </a:ext>
                </a:extLst>
              </p:cNvPr>
              <p:cNvCxnSpPr>
                <a:cxnSpLocks/>
                <a:stCxn id="17" idx="6"/>
                <a:endCxn id="18" idx="2"/>
              </p:cNvCxnSpPr>
              <p:nvPr/>
            </p:nvCxnSpPr>
            <p:spPr>
              <a:xfrm flipV="1">
                <a:off x="25300838" y="11902467"/>
                <a:ext cx="868767" cy="1953663"/>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9B9E32-A759-4DF8-B8B8-C2D61A4AFB0D}"/>
                  </a:ext>
                </a:extLst>
              </p:cNvPr>
              <p:cNvCxnSpPr>
                <a:cxnSpLocks/>
                <a:stCxn id="14" idx="6"/>
                <a:endCxn id="15" idx="2"/>
              </p:cNvCxnSpPr>
              <p:nvPr/>
            </p:nvCxnSpPr>
            <p:spPr>
              <a:xfrm flipV="1">
                <a:off x="22615008" y="9930032"/>
                <a:ext cx="1064709" cy="3926099"/>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4FC4EB-6FC7-451E-B293-248302FA1B05}"/>
                  </a:ext>
                </a:extLst>
              </p:cNvPr>
              <p:cNvCxnSpPr>
                <a:cxnSpLocks/>
                <a:stCxn id="14" idx="6"/>
                <a:endCxn id="16" idx="2"/>
              </p:cNvCxnSpPr>
              <p:nvPr/>
            </p:nvCxnSpPr>
            <p:spPr>
              <a:xfrm flipV="1">
                <a:off x="22615008" y="11902468"/>
                <a:ext cx="1064709" cy="1953663"/>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108927D-672C-4471-83CD-3F99765693BC}"/>
                  </a:ext>
                </a:extLst>
              </p:cNvPr>
              <p:cNvCxnSpPr>
                <a:cxnSpLocks/>
                <a:stCxn id="14" idx="6"/>
                <a:endCxn id="17" idx="2"/>
              </p:cNvCxnSpPr>
              <p:nvPr/>
            </p:nvCxnSpPr>
            <p:spPr>
              <a:xfrm>
                <a:off x="22615008" y="13856131"/>
                <a:ext cx="1064709" cy="0"/>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37C1C-EAD9-44C6-AAD3-D3DE735FE9BC}"/>
                  </a:ext>
                </a:extLst>
              </p:cNvPr>
              <p:cNvCxnSpPr>
                <a:cxnSpLocks/>
                <a:stCxn id="12" idx="6"/>
                <a:endCxn id="15" idx="2"/>
              </p:cNvCxnSpPr>
              <p:nvPr/>
            </p:nvCxnSpPr>
            <p:spPr>
              <a:xfrm>
                <a:off x="22615008" y="9930032"/>
                <a:ext cx="1064709" cy="0"/>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530B59-DA23-4C5A-B53D-AD643CD65F93}"/>
                  </a:ext>
                </a:extLst>
              </p:cNvPr>
              <p:cNvCxnSpPr>
                <a:cxnSpLocks/>
                <a:stCxn id="12" idx="6"/>
                <a:endCxn id="16" idx="2"/>
              </p:cNvCxnSpPr>
              <p:nvPr/>
            </p:nvCxnSpPr>
            <p:spPr>
              <a:xfrm>
                <a:off x="22615008" y="9930032"/>
                <a:ext cx="1064709" cy="1972436"/>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73D73-A1F9-4468-991C-B49A62EB3426}"/>
                  </a:ext>
                </a:extLst>
              </p:cNvPr>
              <p:cNvCxnSpPr>
                <a:cxnSpLocks/>
                <a:stCxn id="12" idx="6"/>
                <a:endCxn id="17" idx="2"/>
              </p:cNvCxnSpPr>
              <p:nvPr/>
            </p:nvCxnSpPr>
            <p:spPr>
              <a:xfrm>
                <a:off x="22615008" y="9930032"/>
                <a:ext cx="1064709" cy="3926099"/>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FF1DD41-5D33-4C8B-B74E-890A15E0ABB1}"/>
                  </a:ext>
                </a:extLst>
              </p:cNvPr>
              <p:cNvCxnSpPr>
                <a:cxnSpLocks/>
                <a:stCxn id="13" idx="6"/>
                <a:endCxn id="15" idx="2"/>
              </p:cNvCxnSpPr>
              <p:nvPr/>
            </p:nvCxnSpPr>
            <p:spPr>
              <a:xfrm flipV="1">
                <a:off x="22615008" y="9930032"/>
                <a:ext cx="1064709" cy="1972436"/>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7C162-38C6-4231-8158-12957FF0525E}"/>
                  </a:ext>
                </a:extLst>
              </p:cNvPr>
              <p:cNvCxnSpPr>
                <a:cxnSpLocks/>
                <a:stCxn id="13" idx="6"/>
                <a:endCxn id="16" idx="2"/>
              </p:cNvCxnSpPr>
              <p:nvPr/>
            </p:nvCxnSpPr>
            <p:spPr>
              <a:xfrm>
                <a:off x="22615008" y="11902468"/>
                <a:ext cx="1064709" cy="0"/>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9E85AB-0AF2-4577-A012-07AEDCAB9859}"/>
                  </a:ext>
                </a:extLst>
              </p:cNvPr>
              <p:cNvCxnSpPr>
                <a:cxnSpLocks/>
                <a:stCxn id="13" idx="6"/>
                <a:endCxn id="17" idx="2"/>
              </p:cNvCxnSpPr>
              <p:nvPr/>
            </p:nvCxnSpPr>
            <p:spPr>
              <a:xfrm>
                <a:off x="22615008" y="11902468"/>
                <a:ext cx="1064709" cy="1953663"/>
              </a:xfrm>
              <a:prstGeom prst="line">
                <a:avLst/>
              </a:prstGeom>
              <a:grpFill/>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5D5A741-F472-4E9D-B253-4350862256EB}"/>
                </a:ext>
              </a:extLst>
            </p:cNvPr>
            <p:cNvGrpSpPr/>
            <p:nvPr/>
          </p:nvGrpSpPr>
          <p:grpSpPr>
            <a:xfrm>
              <a:off x="7144262" y="5179155"/>
              <a:ext cx="9134817" cy="10892970"/>
              <a:chOff x="2017682" y="1983604"/>
              <a:chExt cx="2740445" cy="3267891"/>
            </a:xfrm>
            <a:solidFill>
              <a:schemeClr val="tx2">
                <a:lumMod val="20000"/>
                <a:lumOff val="80000"/>
              </a:schemeClr>
            </a:solidFill>
          </p:grpSpPr>
          <p:sp>
            <p:nvSpPr>
              <p:cNvPr id="33" name="Rectangle 32">
                <a:extLst>
                  <a:ext uri="{FF2B5EF4-FFF2-40B4-BE49-F238E27FC236}">
                    <a16:creationId xmlns:a16="http://schemas.microsoft.com/office/drawing/2014/main" id="{2F3CA02E-F13A-4872-A029-2D9CF5EC55D8}"/>
                  </a:ext>
                </a:extLst>
              </p:cNvPr>
              <p:cNvSpPr/>
              <p:nvPr/>
            </p:nvSpPr>
            <p:spPr>
              <a:xfrm>
                <a:off x="2017682" y="1983604"/>
                <a:ext cx="2740445" cy="3267891"/>
              </a:xfrm>
              <a:prstGeom prst="rect">
                <a:avLst/>
              </a:prstGeom>
              <a:grp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0" dirty="0">
                  <a:solidFill>
                    <a:schemeClr val="bg1"/>
                  </a:solidFill>
                </a:endParaRPr>
              </a:p>
              <a:p>
                <a:pPr algn="ctr"/>
                <a:r>
                  <a:rPr lang="en-US" sz="6000" b="1" dirty="0">
                    <a:solidFill>
                      <a:schemeClr val="bg1"/>
                    </a:solidFill>
                  </a:rPr>
                  <a:t>A Rendered Image</a:t>
                </a:r>
              </a:p>
            </p:txBody>
          </p:sp>
          <p:pic>
            <p:nvPicPr>
              <p:cNvPr id="1026" name="Picture 2">
                <a:extLst>
                  <a:ext uri="{FF2B5EF4-FFF2-40B4-BE49-F238E27FC236}">
                    <a16:creationId xmlns:a16="http://schemas.microsoft.com/office/drawing/2014/main" id="{05DA0BD8-856F-4FCA-8085-168C6B4A42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562" t="24748" r="1" b="22669"/>
              <a:stretch/>
            </p:blipFill>
            <p:spPr bwMode="auto">
              <a:xfrm>
                <a:off x="2209083" y="2937317"/>
                <a:ext cx="2357643" cy="1768232"/>
              </a:xfrm>
              <a:prstGeom prst="rect">
                <a:avLst/>
              </a:prstGeom>
              <a:grpFill/>
              <a:ln w="28575">
                <a:solidFill>
                  <a:schemeClr val="bg1"/>
                </a:solidFill>
              </a:ln>
              <a:effectLst>
                <a:outerShdw blurRad="50800" dist="38100" dir="8100000" algn="tr" rotWithShape="0">
                  <a:prstClr val="black">
                    <a:alpha val="40000"/>
                  </a:prstClr>
                </a:outerShdw>
              </a:effectLst>
            </p:spPr>
          </p:pic>
        </p:grpSp>
      </p:grpSp>
    </p:spTree>
    <p:extLst>
      <p:ext uri="{BB962C8B-B14F-4D97-AF65-F5344CB8AC3E}">
        <p14:creationId xmlns:p14="http://schemas.microsoft.com/office/powerpoint/2010/main" val="1339485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6413E9-984D-3BCC-8CA1-E21E00CABC7F}"/>
              </a:ext>
            </a:extLst>
          </p:cNvPr>
          <p:cNvSpPr>
            <a:spLocks noGrp="1"/>
          </p:cNvSpPr>
          <p:nvPr>
            <p:ph type="body" sz="quarter" idx="13"/>
          </p:nvPr>
        </p:nvSpPr>
        <p:spPr/>
        <p:txBody>
          <a:bodyPr/>
          <a:lstStyle/>
          <a:p>
            <a:r>
              <a:rPr lang="en-US" dirty="0"/>
              <a:t>What is Deep Learning?</a:t>
            </a:r>
          </a:p>
        </p:txBody>
      </p:sp>
    </p:spTree>
    <p:extLst>
      <p:ext uri="{BB962C8B-B14F-4D97-AF65-F5344CB8AC3E}">
        <p14:creationId xmlns:p14="http://schemas.microsoft.com/office/powerpoint/2010/main" val="79370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1420438996"/>
              </p:ext>
            </p:extLst>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dirty="0">
                          <a:solidFill>
                            <a:schemeClr val="bg1"/>
                          </a:solidFill>
                          <a:latin typeface="NVIDIA Sans Medium" panose="020B0603020203020204" pitchFamily="34" charset="0"/>
                          <a:cs typeface="NVIDIA Sans Medium" panose="020B0603020203020204" pitchFamily="34" charset="0"/>
                        </a:rPr>
                        <a:t>Part 1:  An Introduction to Deep Learning</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2: How a Neural Network Trains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3: Convolutional Neural Networks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4: Data Augmentation and Deployment</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Part 5: Pre-Trained Models</a:t>
                      </a:r>
                      <a:endPar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endParaRP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864478"/>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Part 6: Advanced Architectures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
        <p:nvSpPr>
          <p:cNvPr id="2" name="Rectangle 1">
            <a:extLst>
              <a:ext uri="{FF2B5EF4-FFF2-40B4-BE49-F238E27FC236}">
                <a16:creationId xmlns:a16="http://schemas.microsoft.com/office/drawing/2014/main" id="{B8E6121E-A96A-F527-8E76-FFB24307ED22}"/>
              </a:ext>
            </a:extLst>
          </p:cNvPr>
          <p:cNvSpPr/>
          <p:nvPr/>
        </p:nvSpPr>
        <p:spPr>
          <a:xfrm>
            <a:off x="18013680" y="7280220"/>
            <a:ext cx="17129760" cy="1569660"/>
          </a:xfrm>
          <a:prstGeom prst="rect">
            <a:avLst/>
          </a:prstGeom>
          <a:noFill/>
          <a:ln w="1905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75743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20CBFB-3CFA-89FC-0611-F24D063C98ED}"/>
              </a:ext>
            </a:extLst>
          </p:cNvPr>
          <p:cNvSpPr>
            <a:spLocks noGrp="1"/>
          </p:cNvSpPr>
          <p:nvPr>
            <p:ph type="body" sz="quarter" idx="14"/>
          </p:nvPr>
        </p:nvSpPr>
        <p:spPr>
          <a:xfrm>
            <a:off x="6158753" y="8085388"/>
            <a:ext cx="24258494" cy="4403224"/>
          </a:xfrm>
        </p:spPr>
        <p:txBody>
          <a:bodyPr/>
          <a:lstStyle/>
          <a:p>
            <a:r>
              <a:rPr lang="en-US" dirty="0"/>
              <a:t>Deep learning flips traditional programming on its head</a:t>
            </a:r>
          </a:p>
        </p:txBody>
      </p:sp>
    </p:spTree>
    <p:extLst>
      <p:ext uri="{BB962C8B-B14F-4D97-AF65-F5344CB8AC3E}">
        <p14:creationId xmlns:p14="http://schemas.microsoft.com/office/powerpoint/2010/main" val="22601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14600" y="0"/>
            <a:ext cx="31546800" cy="2514601"/>
          </a:xfrm>
        </p:spPr>
        <p:txBody>
          <a:bodyPr anchor="b">
            <a:normAutofit/>
          </a:bodyPr>
          <a:lstStyle/>
          <a:p>
            <a:r>
              <a:rPr lang="en-US" dirty="0"/>
              <a:t>Traditional Programming</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a:xfrm>
            <a:off x="2514600" y="2487168"/>
            <a:ext cx="31546800" cy="1408176"/>
          </a:xfrm>
        </p:spPr>
        <p:txBody>
          <a:bodyPr>
            <a:normAutofit/>
          </a:bodyPr>
          <a:lstStyle/>
          <a:p>
            <a:pPr>
              <a:spcAft>
                <a:spcPts val="600"/>
              </a:spcAft>
            </a:pPr>
            <a:r>
              <a:rPr lang="en-US" dirty="0"/>
              <a:t>Building a Classifier</a:t>
            </a:r>
          </a:p>
        </p:txBody>
      </p:sp>
      <p:graphicFrame>
        <p:nvGraphicFramePr>
          <p:cNvPr id="6" name="Content Placeholder 2">
            <a:extLst>
              <a:ext uri="{FF2B5EF4-FFF2-40B4-BE49-F238E27FC236}">
                <a16:creationId xmlns:a16="http://schemas.microsoft.com/office/drawing/2014/main" id="{9D83C17F-FF65-4C52-B31E-C2537177F6AC}"/>
              </a:ext>
            </a:extLst>
          </p:cNvPr>
          <p:cNvGraphicFramePr>
            <a:graphicFrameLocks noGrp="1"/>
          </p:cNvGraphicFramePr>
          <p:nvPr>
            <p:ph idx="1"/>
            <p:extLst>
              <p:ext uri="{D42A27DB-BD31-4B8C-83A1-F6EECF244321}">
                <p14:modId xmlns:p14="http://schemas.microsoft.com/office/powerpoint/2010/main" val="1173771942"/>
              </p:ext>
            </p:extLst>
          </p:nvPr>
        </p:nvGraphicFramePr>
        <p:xfrm>
          <a:off x="2514600" y="4434840"/>
          <a:ext cx="31546800" cy="13651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63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C9ECE66-DF66-9E81-41F7-93C0F33B38A3}"/>
              </a:ext>
            </a:extLst>
          </p:cNvPr>
          <p:cNvSpPr>
            <a:spLocks noGrp="1"/>
          </p:cNvSpPr>
          <p:nvPr>
            <p:ph type="title"/>
          </p:nvPr>
        </p:nvSpPr>
        <p:spPr/>
        <p:txBody>
          <a:bodyPr anchor="b">
            <a:normAutofit/>
          </a:bodyPr>
          <a:lstStyle/>
          <a:p>
            <a:r>
              <a:rPr lang="en-US" dirty="0"/>
              <a:t>Machine Learning</a:t>
            </a:r>
          </a:p>
        </p:txBody>
      </p:sp>
      <p:sp>
        <p:nvSpPr>
          <p:cNvPr id="13" name="Text Placeholder 3">
            <a:extLst>
              <a:ext uri="{FF2B5EF4-FFF2-40B4-BE49-F238E27FC236}">
                <a16:creationId xmlns:a16="http://schemas.microsoft.com/office/drawing/2014/main" id="{05EA3271-4A0D-652F-CED5-17F604E9AA1A}"/>
              </a:ext>
            </a:extLst>
          </p:cNvPr>
          <p:cNvSpPr>
            <a:spLocks noGrp="1"/>
          </p:cNvSpPr>
          <p:nvPr>
            <p:ph type="body" sz="quarter" idx="10"/>
          </p:nvPr>
        </p:nvSpPr>
        <p:spPr/>
        <p:txBody>
          <a:bodyPr>
            <a:normAutofit/>
          </a:bodyPr>
          <a:lstStyle/>
          <a:p>
            <a:pPr>
              <a:spcAft>
                <a:spcPts val="600"/>
              </a:spcAft>
            </a:pPr>
            <a:r>
              <a:rPr lang="en-US" dirty="0"/>
              <a:t>Building a Classifier</a:t>
            </a:r>
          </a:p>
        </p:txBody>
      </p:sp>
      <p:graphicFrame>
        <p:nvGraphicFramePr>
          <p:cNvPr id="14" name="Content Placeholder 2">
            <a:extLst>
              <a:ext uri="{FF2B5EF4-FFF2-40B4-BE49-F238E27FC236}">
                <a16:creationId xmlns:a16="http://schemas.microsoft.com/office/drawing/2014/main" id="{833C7A4F-AE85-F215-4601-66B74BFA859E}"/>
              </a:ext>
            </a:extLst>
          </p:cNvPr>
          <p:cNvGraphicFramePr>
            <a:graphicFrameLocks/>
          </p:cNvGraphicFramePr>
          <p:nvPr>
            <p:extLst>
              <p:ext uri="{D42A27DB-BD31-4B8C-83A1-F6EECF244321}">
                <p14:modId xmlns:p14="http://schemas.microsoft.com/office/powerpoint/2010/main" val="3423763913"/>
              </p:ext>
            </p:extLst>
          </p:nvPr>
        </p:nvGraphicFramePr>
        <p:xfrm>
          <a:off x="2514600" y="4434840"/>
          <a:ext cx="31546800" cy="13651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3409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E6A726-E57F-D757-2E9D-2731F4956616}"/>
              </a:ext>
            </a:extLst>
          </p:cNvPr>
          <p:cNvSpPr>
            <a:spLocks noGrp="1"/>
          </p:cNvSpPr>
          <p:nvPr>
            <p:ph type="body" sz="quarter" idx="13"/>
          </p:nvPr>
        </p:nvSpPr>
        <p:spPr/>
        <p:txBody>
          <a:bodyPr/>
          <a:lstStyle/>
          <a:p>
            <a:r>
              <a:rPr lang="en-US" dirty="0"/>
              <a:t>This is a Fundamental Shift</a:t>
            </a:r>
          </a:p>
        </p:txBody>
      </p:sp>
    </p:spTree>
    <p:extLst>
      <p:ext uri="{BB962C8B-B14F-4D97-AF65-F5344CB8AC3E}">
        <p14:creationId xmlns:p14="http://schemas.microsoft.com/office/powerpoint/2010/main" val="2850181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8E1CC790-DC0D-4EA6-87A0-75B7A8E62679}"/>
              </a:ext>
            </a:extLst>
          </p:cNvPr>
          <p:cNvGraphicFramePr>
            <a:graphicFrameLocks noGrp="1"/>
          </p:cNvGraphicFramePr>
          <p:nvPr>
            <p:ph idx="1"/>
            <p:extLst>
              <p:ext uri="{D42A27DB-BD31-4B8C-83A1-F6EECF244321}">
                <p14:modId xmlns:p14="http://schemas.microsoft.com/office/powerpoint/2010/main" val="345637497"/>
              </p:ext>
            </p:extLst>
          </p:nvPr>
        </p:nvGraphicFramePr>
        <p:xfrm>
          <a:off x="1709212" y="7011460"/>
          <a:ext cx="33157583" cy="12313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A86668CF-7ACA-442B-8E83-0816F24E9E8A}"/>
              </a:ext>
            </a:extLst>
          </p:cNvPr>
          <p:cNvSpPr/>
          <p:nvPr/>
        </p:nvSpPr>
        <p:spPr>
          <a:xfrm>
            <a:off x="1706883" y="5267742"/>
            <a:ext cx="14228860" cy="2252870"/>
          </a:xfrm>
          <a:prstGeom prst="roundRect">
            <a:avLst>
              <a:gd name="adj" fmla="val 35785"/>
            </a:avLst>
          </a:prstGeom>
          <a:solidFill>
            <a:srgbClr val="598B00"/>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rPr>
              <a:t>Classic Programming</a:t>
            </a:r>
          </a:p>
        </p:txBody>
      </p:sp>
      <p:sp>
        <p:nvSpPr>
          <p:cNvPr id="7" name="Rectangle: Rounded Corners 6">
            <a:extLst>
              <a:ext uri="{FF2B5EF4-FFF2-40B4-BE49-F238E27FC236}">
                <a16:creationId xmlns:a16="http://schemas.microsoft.com/office/drawing/2014/main" id="{308DBE49-4F09-4331-8B41-DACB5758A843}"/>
              </a:ext>
            </a:extLst>
          </p:cNvPr>
          <p:cNvSpPr/>
          <p:nvPr/>
        </p:nvSpPr>
        <p:spPr>
          <a:xfrm>
            <a:off x="19078273" y="5267742"/>
            <a:ext cx="14228860" cy="2252870"/>
          </a:xfrm>
          <a:prstGeom prst="roundRect">
            <a:avLst>
              <a:gd name="adj" fmla="val 35785"/>
            </a:avLst>
          </a:prstGeom>
          <a:solidFill>
            <a:srgbClr val="598B00"/>
          </a:solidFill>
          <a:ln w="3810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rPr>
              <a:t>Deep Learning</a:t>
            </a:r>
          </a:p>
        </p:txBody>
      </p:sp>
      <p:sp>
        <p:nvSpPr>
          <p:cNvPr id="3" name="Title 1">
            <a:extLst>
              <a:ext uri="{FF2B5EF4-FFF2-40B4-BE49-F238E27FC236}">
                <a16:creationId xmlns:a16="http://schemas.microsoft.com/office/drawing/2014/main" id="{150F93B6-F364-7417-A6A2-C137FDE2B388}"/>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When to Choose Deep Learning</a:t>
            </a:r>
          </a:p>
        </p:txBody>
      </p:sp>
    </p:spTree>
    <p:extLst>
      <p:ext uri="{BB962C8B-B14F-4D97-AF65-F5344CB8AC3E}">
        <p14:creationId xmlns:p14="http://schemas.microsoft.com/office/powerpoint/2010/main" val="388319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96A398C4-17DB-41B3-965B-D2E6016B43A6}"/>
              </a:ext>
            </a:extLst>
          </p:cNvPr>
          <p:cNvGraphicFramePr>
            <a:graphicFrameLocks noGrp="1"/>
          </p:cNvGraphicFramePr>
          <p:nvPr>
            <p:ph idx="1"/>
            <p:extLst>
              <p:ext uri="{D42A27DB-BD31-4B8C-83A1-F6EECF244321}">
                <p14:modId xmlns:p14="http://schemas.microsoft.com/office/powerpoint/2010/main" val="377690655"/>
              </p:ext>
            </p:extLst>
          </p:nvPr>
        </p:nvGraphicFramePr>
        <p:xfrm>
          <a:off x="1661160" y="3722914"/>
          <a:ext cx="33162240" cy="14647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20349F79-F67D-37BF-F3C4-EFC1B08A6B8F}"/>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Deep Learning Compared to Other AI</a:t>
            </a:r>
          </a:p>
        </p:txBody>
      </p:sp>
    </p:spTree>
    <p:extLst>
      <p:ext uri="{BB962C8B-B14F-4D97-AF65-F5344CB8AC3E}">
        <p14:creationId xmlns:p14="http://schemas.microsoft.com/office/powerpoint/2010/main" val="1265211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30DA7D-E861-5FDF-CFC0-1B7BB94BED71}"/>
              </a:ext>
            </a:extLst>
          </p:cNvPr>
          <p:cNvSpPr>
            <a:spLocks noGrp="1"/>
          </p:cNvSpPr>
          <p:nvPr>
            <p:ph type="body" sz="quarter" idx="13"/>
          </p:nvPr>
        </p:nvSpPr>
        <p:spPr/>
        <p:txBody>
          <a:bodyPr/>
          <a:lstStyle/>
          <a:p>
            <a:r>
              <a:rPr lang="en-US" sz="9600" dirty="0"/>
              <a:t>How Deep Learning is Transforming the World</a:t>
            </a:r>
            <a:endParaRPr lang="en-US" dirty="0"/>
          </a:p>
        </p:txBody>
      </p:sp>
    </p:spTree>
    <p:extLst>
      <p:ext uri="{BB962C8B-B14F-4D97-AF65-F5344CB8AC3E}">
        <p14:creationId xmlns:p14="http://schemas.microsoft.com/office/powerpoint/2010/main" val="247911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F2E4F35E-65E7-44A9-B71A-54136EBABF74}"/>
              </a:ext>
            </a:extLst>
          </p:cNvPr>
          <p:cNvGraphicFramePr>
            <a:graphicFrameLocks noGrp="1"/>
          </p:cNvGraphicFramePr>
          <p:nvPr>
            <p:ph idx="1"/>
            <p:extLst>
              <p:ext uri="{D42A27DB-BD31-4B8C-83A1-F6EECF244321}">
                <p14:modId xmlns:p14="http://schemas.microsoft.com/office/powerpoint/2010/main" val="3056353167"/>
              </p:ext>
            </p:extLst>
          </p:nvPr>
        </p:nvGraphicFramePr>
        <p:xfrm>
          <a:off x="1706880" y="4088791"/>
          <a:ext cx="33162240" cy="12396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DE265E25-591E-F4EC-9131-E63FC4636C42}"/>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Computer Vision</a:t>
            </a:r>
          </a:p>
        </p:txBody>
      </p:sp>
    </p:spTree>
    <p:extLst>
      <p:ext uri="{BB962C8B-B14F-4D97-AF65-F5344CB8AC3E}">
        <p14:creationId xmlns:p14="http://schemas.microsoft.com/office/powerpoint/2010/main" val="2951647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CCADF472-225F-4652-B94A-CB649342918E}"/>
              </a:ext>
            </a:extLst>
          </p:cNvPr>
          <p:cNvGraphicFramePr>
            <a:graphicFrameLocks noGrp="1"/>
          </p:cNvGraphicFramePr>
          <p:nvPr>
            <p:ph idx="1"/>
            <p:extLst>
              <p:ext uri="{D42A27DB-BD31-4B8C-83A1-F6EECF244321}">
                <p14:modId xmlns:p14="http://schemas.microsoft.com/office/powerpoint/2010/main" val="1010857416"/>
              </p:ext>
            </p:extLst>
          </p:nvPr>
        </p:nvGraphicFramePr>
        <p:xfrm>
          <a:off x="1706880" y="4088791"/>
          <a:ext cx="33162240" cy="12396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2465F751-78FC-F0DD-A372-234B6410991C}"/>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Natural Language Processing</a:t>
            </a:r>
          </a:p>
        </p:txBody>
      </p:sp>
    </p:spTree>
    <p:extLst>
      <p:ext uri="{BB962C8B-B14F-4D97-AF65-F5344CB8AC3E}">
        <p14:creationId xmlns:p14="http://schemas.microsoft.com/office/powerpoint/2010/main" val="2277065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23E19524-D6AC-40EA-8703-AEA8386C9548}"/>
              </a:ext>
            </a:extLst>
          </p:cNvPr>
          <p:cNvGraphicFramePr>
            <a:graphicFrameLocks noGrp="1"/>
          </p:cNvGraphicFramePr>
          <p:nvPr>
            <p:ph idx="1"/>
            <p:extLst>
              <p:ext uri="{D42A27DB-BD31-4B8C-83A1-F6EECF244321}">
                <p14:modId xmlns:p14="http://schemas.microsoft.com/office/powerpoint/2010/main" val="558464598"/>
              </p:ext>
            </p:extLst>
          </p:nvPr>
        </p:nvGraphicFramePr>
        <p:xfrm>
          <a:off x="1706880" y="4088791"/>
          <a:ext cx="33162240" cy="12396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2BB14E84-1B18-15ED-1222-EEF1DA79D2E9}"/>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Recommender Systems</a:t>
            </a:r>
          </a:p>
        </p:txBody>
      </p:sp>
    </p:spTree>
    <p:extLst>
      <p:ext uri="{BB962C8B-B14F-4D97-AF65-F5344CB8AC3E}">
        <p14:creationId xmlns:p14="http://schemas.microsoft.com/office/powerpoint/2010/main" val="2627058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1E266-1D73-5E8A-43AA-DC2121F45F45}"/>
              </a:ext>
            </a:extLst>
          </p:cNvPr>
          <p:cNvSpPr/>
          <p:nvPr/>
        </p:nvSpPr>
        <p:spPr>
          <a:xfrm>
            <a:off x="6483043" y="4465101"/>
            <a:ext cx="23609913" cy="3170099"/>
          </a:xfrm>
          <a:prstGeom prst="rect">
            <a:avLst/>
          </a:prstGeom>
        </p:spPr>
        <p:txBody>
          <a:bodyPr wrap="square">
            <a:spAutoFit/>
          </a:bodyPr>
          <a:lstStyle/>
          <a:p>
            <a:pPr algn="ctr" defTabSz="1523985" fontAlgn="base">
              <a:spcBef>
                <a:spcPct val="0"/>
              </a:spcBef>
              <a:spcAft>
                <a:spcPct val="0"/>
              </a:spcAft>
            </a:pPr>
            <a:r>
              <a:rPr lang="en-US" sz="10000" dirty="0">
                <a:solidFill>
                  <a:schemeClr val="bg1"/>
                </a:solidFill>
                <a:latin typeface="Arial" charset="0"/>
                <a:ea typeface="MS PGothic" pitchFamily="34" charset="-128"/>
              </a:rPr>
              <a:t>To see lecture notes, make full screen and click the “notes” button</a:t>
            </a:r>
          </a:p>
        </p:txBody>
      </p:sp>
    </p:spTree>
    <p:extLst>
      <p:ext uri="{BB962C8B-B14F-4D97-AF65-F5344CB8AC3E}">
        <p14:creationId xmlns:p14="http://schemas.microsoft.com/office/powerpoint/2010/main" val="869342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E1B67047-623D-4971-B3CC-2577A3A07E0C}"/>
              </a:ext>
            </a:extLst>
          </p:cNvPr>
          <p:cNvGraphicFramePr>
            <a:graphicFrameLocks noGrp="1"/>
          </p:cNvGraphicFramePr>
          <p:nvPr>
            <p:ph idx="1"/>
            <p:extLst>
              <p:ext uri="{D42A27DB-BD31-4B8C-83A1-F6EECF244321}">
                <p14:modId xmlns:p14="http://schemas.microsoft.com/office/powerpoint/2010/main" val="1931151888"/>
              </p:ext>
            </p:extLst>
          </p:nvPr>
        </p:nvGraphicFramePr>
        <p:xfrm>
          <a:off x="1706880" y="4088791"/>
          <a:ext cx="33162240" cy="12396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28AF3A8-9D4F-8851-EC57-BC2104CCC4EF}"/>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Reinforcement Learning</a:t>
            </a:r>
          </a:p>
        </p:txBody>
      </p:sp>
    </p:spTree>
    <p:extLst>
      <p:ext uri="{BB962C8B-B14F-4D97-AF65-F5344CB8AC3E}">
        <p14:creationId xmlns:p14="http://schemas.microsoft.com/office/powerpoint/2010/main" val="2053158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AFBA91-3489-2DBC-DBB5-6BD2EC91A73E}"/>
              </a:ext>
            </a:extLst>
          </p:cNvPr>
          <p:cNvSpPr>
            <a:spLocks noGrp="1"/>
          </p:cNvSpPr>
          <p:nvPr>
            <p:ph type="body" sz="quarter" idx="13"/>
          </p:nvPr>
        </p:nvSpPr>
        <p:spPr/>
        <p:txBody>
          <a:bodyPr/>
          <a:lstStyle/>
          <a:p>
            <a:r>
              <a:rPr lang="en-US" dirty="0"/>
              <a:t>Overview of the Course</a:t>
            </a:r>
          </a:p>
        </p:txBody>
      </p:sp>
    </p:spTree>
    <p:extLst>
      <p:ext uri="{BB962C8B-B14F-4D97-AF65-F5344CB8AC3E}">
        <p14:creationId xmlns:p14="http://schemas.microsoft.com/office/powerpoint/2010/main" val="3303189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2596896" y="1218776"/>
            <a:ext cx="14639544" cy="3365695"/>
          </a:xfrm>
        </p:spPr>
        <p:txBody>
          <a:bodyPr anchor="b">
            <a:normAutofit/>
          </a:bodyPr>
          <a:lstStyle/>
          <a:p>
            <a:r>
              <a:rPr lang="en-US" dirty="0"/>
              <a:t>Hands on Exercises</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2596896" y="6988192"/>
            <a:ext cx="14639544" cy="11345523"/>
          </a:xfrm>
        </p:spPr>
        <p:txBody>
          <a:bodyPr>
            <a:normAutofit/>
          </a:bodyPr>
          <a:lstStyle/>
          <a:p>
            <a:pPr marL="1523985" indent="-1523985">
              <a:buFont typeface="Arial" panose="020B0604020202020204" pitchFamily="34" charset="0"/>
              <a:buChar char="•"/>
            </a:pPr>
            <a:r>
              <a:rPr lang="en-US" dirty="0"/>
              <a:t>Get comfortable with the process of deep learning</a:t>
            </a:r>
          </a:p>
          <a:p>
            <a:pPr marL="1523985" indent="-1523985">
              <a:buFont typeface="Arial" panose="020B0604020202020204" pitchFamily="34" charset="0"/>
              <a:buChar char="•"/>
            </a:pPr>
            <a:r>
              <a:rPr lang="en-US" dirty="0"/>
              <a:t>Exposure to different models and datatypes</a:t>
            </a:r>
          </a:p>
          <a:p>
            <a:pPr marL="1523985" indent="-1523985">
              <a:buFont typeface="Arial" panose="020B0604020202020204" pitchFamily="34" charset="0"/>
              <a:buChar char="•"/>
            </a:pPr>
            <a:r>
              <a:rPr lang="en-US" dirty="0"/>
              <a:t>Get a jump-start to tackle your own projects</a:t>
            </a:r>
          </a:p>
        </p:txBody>
      </p:sp>
      <p:pic>
        <p:nvPicPr>
          <p:cNvPr id="6" name="Picture 5" descr="Sea of hands in the middle">
            <a:extLst>
              <a:ext uri="{FF2B5EF4-FFF2-40B4-BE49-F238E27FC236}">
                <a16:creationId xmlns:a16="http://schemas.microsoft.com/office/drawing/2014/main" id="{5FCCC926-26DB-498A-933E-3B042AFA56CD}"/>
              </a:ext>
            </a:extLst>
          </p:cNvPr>
          <p:cNvPicPr>
            <a:picLocks noChangeAspect="1"/>
          </p:cNvPicPr>
          <p:nvPr/>
        </p:nvPicPr>
        <p:blipFill rotWithShape="1">
          <a:blip r:embed="rId3"/>
          <a:srcRect l="25558" r="21192"/>
          <a:stretch/>
        </p:blipFill>
        <p:spPr>
          <a:xfrm>
            <a:off x="20162837" y="10"/>
            <a:ext cx="16413163" cy="20573990"/>
          </a:xfrm>
          <a:prstGeom prst="rect">
            <a:avLst/>
          </a:prstGeom>
          <a:noFill/>
          <a:ln w="9525">
            <a:solidFill>
              <a:schemeClr val="accent5"/>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173344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1B65CBA0-4C82-46BF-8A07-AAED8E004F72}"/>
              </a:ext>
            </a:extLst>
          </p:cNvPr>
          <p:cNvGraphicFramePr>
            <a:graphicFrameLocks noGrp="1"/>
          </p:cNvGraphicFramePr>
          <p:nvPr>
            <p:ph idx="1"/>
            <p:extLst>
              <p:ext uri="{D42A27DB-BD31-4B8C-83A1-F6EECF244321}">
                <p14:modId xmlns:p14="http://schemas.microsoft.com/office/powerpoint/2010/main" val="741010965"/>
              </p:ext>
            </p:extLst>
          </p:nvPr>
        </p:nvGraphicFramePr>
        <p:xfrm>
          <a:off x="1683313" y="4023504"/>
          <a:ext cx="33209373" cy="14221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F01FA6-5196-812D-AA3F-3B65F36B1C4B}"/>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Structure of the Course</a:t>
            </a:r>
          </a:p>
        </p:txBody>
      </p:sp>
    </p:spTree>
    <p:extLst>
      <p:ext uri="{BB962C8B-B14F-4D97-AF65-F5344CB8AC3E}">
        <p14:creationId xmlns:p14="http://schemas.microsoft.com/office/powerpoint/2010/main" val="424953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7AA2A08D-3EC1-4F87-A414-2B17B9A1A202}"/>
              </a:ext>
            </a:extLst>
          </p:cNvPr>
          <p:cNvGraphicFramePr>
            <a:graphicFrameLocks noGrp="1"/>
          </p:cNvGraphicFramePr>
          <p:nvPr>
            <p:ph idx="1"/>
            <p:extLst>
              <p:ext uri="{D42A27DB-BD31-4B8C-83A1-F6EECF244321}">
                <p14:modId xmlns:p14="http://schemas.microsoft.com/office/powerpoint/2010/main" val="3029440975"/>
              </p:ext>
            </p:extLst>
          </p:nvPr>
        </p:nvGraphicFramePr>
        <p:xfrm>
          <a:off x="1709208" y="5280634"/>
          <a:ext cx="33157583" cy="1239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A1A1E26-394B-0DED-5A62-79D7CEA5B628}"/>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Platform of the Course</a:t>
            </a:r>
          </a:p>
        </p:txBody>
      </p:sp>
    </p:spTree>
    <p:extLst>
      <p:ext uri="{BB962C8B-B14F-4D97-AF65-F5344CB8AC3E}">
        <p14:creationId xmlns:p14="http://schemas.microsoft.com/office/powerpoint/2010/main" val="347807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209B905-BDB3-4745-A81C-942D0782253D}"/>
              </a:ext>
            </a:extLst>
          </p:cNvPr>
          <p:cNvSpPr txBox="1">
            <a:spLocks/>
          </p:cNvSpPr>
          <p:nvPr/>
        </p:nvSpPr>
        <p:spPr bwMode="auto">
          <a:xfrm>
            <a:off x="20457167" y="5541152"/>
            <a:ext cx="13468407" cy="12311737"/>
          </a:xfrm>
          <a:prstGeom prst="rect">
            <a:avLst/>
          </a:prstGeom>
          <a:solidFill>
            <a:schemeClr val="bg2">
              <a:lumMod val="20000"/>
              <a:lumOff val="80000"/>
            </a:schemeClr>
          </a:solidFill>
          <a:ln w="9525">
            <a:solidFill>
              <a:schemeClr val="bg2">
                <a:lumMod val="75000"/>
              </a:schemeClr>
            </a:solidFill>
            <a:miter lim="800000"/>
            <a:headEnd/>
            <a:tailEnd/>
          </a:ln>
          <a:effectLst>
            <a:outerShdw blurRad="50800" dist="38100" dir="8100000" algn="tr" rotWithShape="0">
              <a:prstClr val="black">
                <a:alpha val="40000"/>
              </a:prstClr>
            </a:outerShdw>
          </a:effectLst>
        </p:spPr>
        <p:txBody>
          <a:bodyPr vert="horz" wrap="square" lIns="304800" tIns="152400" rIns="304800" bIns="152400" numCol="1" anchor="ctr" anchorCtr="0" compatLnSpc="1">
            <a:prstTxWarp prst="textNoShape">
              <a:avLst/>
            </a:prstTxWarp>
            <a:normAutofit/>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marL="1142989" indent="-1142989" defTabSz="3047970">
              <a:buFontTx/>
              <a:buChar char="-"/>
            </a:pPr>
            <a:endParaRPr lang="en-US" sz="6667" kern="0" dirty="0"/>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2920122" y="5647412"/>
            <a:ext cx="16483543" cy="12311737"/>
          </a:xfrm>
          <a:solidFill>
            <a:schemeClr val="bg2">
              <a:lumMod val="20000"/>
              <a:lumOff val="80000"/>
            </a:schemeClr>
          </a:solidFill>
          <a:ln>
            <a:solidFill>
              <a:schemeClr val="bg2">
                <a:lumMod val="75000"/>
              </a:schemeClr>
            </a:solidFill>
          </a:ln>
          <a:effectLst>
            <a:outerShdw blurRad="50800" dist="38100" dir="8100000" algn="tr" rotWithShape="0">
              <a:prstClr val="black">
                <a:alpha val="40000"/>
              </a:prstClr>
            </a:outerShdw>
          </a:effectLst>
        </p:spPr>
        <p:txBody>
          <a:bodyPr wrap="square" anchor="ctr">
            <a:normAutofit/>
          </a:bodyPr>
          <a:lstStyle/>
          <a:p>
            <a:pPr>
              <a:buFont typeface="Arial"/>
              <a:buChar char="•"/>
            </a:pPr>
            <a:r>
              <a:rPr lang="en-US" sz="6667">
                <a:latin typeface="Trebuchet MS"/>
              </a:rPr>
              <a:t>Major deep learning platforms: </a:t>
            </a:r>
            <a:endParaRPr lang="en-US"/>
          </a:p>
          <a:p>
            <a:pPr lvl="1">
              <a:buFont typeface="Arial"/>
              <a:buChar char="•"/>
            </a:pPr>
            <a:r>
              <a:rPr lang="en-US">
                <a:latin typeface="Trebuchet MS"/>
              </a:rPr>
              <a:t>TensorFlow + Keras (Google)</a:t>
            </a:r>
          </a:p>
          <a:p>
            <a:pPr lvl="1">
              <a:buFont typeface="Arial"/>
              <a:buChar char="•"/>
            </a:pPr>
            <a:r>
              <a:rPr lang="en-US">
                <a:latin typeface="Trebuchet MS"/>
              </a:rPr>
              <a:t>PyTorch (Meta)</a:t>
            </a:r>
          </a:p>
          <a:p>
            <a:pPr lvl="1">
              <a:buFont typeface="Arial"/>
              <a:buChar char="•"/>
            </a:pPr>
            <a:r>
              <a:rPr lang="en-US">
                <a:latin typeface="Trebuchet MS"/>
              </a:rPr>
              <a:t>MXNet (Apache)</a:t>
            </a:r>
          </a:p>
          <a:p>
            <a:pPr>
              <a:buFont typeface="Arial"/>
              <a:buChar char="•"/>
            </a:pPr>
            <a:r>
              <a:rPr lang="en-US" sz="6667">
                <a:latin typeface="Trebuchet MS"/>
              </a:rPr>
              <a:t>We’ll be using PyTorch</a:t>
            </a:r>
          </a:p>
          <a:p>
            <a:pPr>
              <a:buFont typeface="Arial"/>
              <a:buChar char="•"/>
            </a:pPr>
            <a:r>
              <a:rPr lang="en-US" sz="6667">
                <a:latin typeface="Trebuchet MS"/>
              </a:rPr>
              <a:t>Good idea to gain exposure to others moving forward</a:t>
            </a:r>
            <a:endParaRPr lang="en-US" sz="6667" dirty="0">
              <a:latin typeface="Trebuchet MS"/>
            </a:endParaRPr>
          </a:p>
        </p:txBody>
      </p:sp>
      <p:pic>
        <p:nvPicPr>
          <p:cNvPr id="2050" name="Picture 2" descr="TensorFlow">
            <a:extLst>
              <a:ext uri="{FF2B5EF4-FFF2-40B4-BE49-F238E27FC236}">
                <a16:creationId xmlns:a16="http://schemas.microsoft.com/office/drawing/2014/main" id="{07BF478C-9AD4-4503-B2B5-D336D2BFFE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79" r="13913"/>
          <a:stretch/>
        </p:blipFill>
        <p:spPr bwMode="auto">
          <a:xfrm>
            <a:off x="21095367" y="7840470"/>
            <a:ext cx="5532787" cy="426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60D075-B125-42CF-8CA6-AE1E8DB386E2}"/>
              </a:ext>
            </a:extLst>
          </p:cNvPr>
          <p:cNvPicPr>
            <a:picLocks noChangeAspect="1"/>
          </p:cNvPicPr>
          <p:nvPr/>
        </p:nvPicPr>
        <p:blipFill rotWithShape="1">
          <a:blip r:embed="rId5"/>
          <a:srcRect t="10602" r="83786" b="78422"/>
          <a:stretch/>
        </p:blipFill>
        <p:spPr>
          <a:xfrm>
            <a:off x="27311690" y="8844919"/>
            <a:ext cx="5930347" cy="2258303"/>
          </a:xfrm>
          <a:prstGeom prst="rect">
            <a:avLst/>
          </a:prstGeom>
        </p:spPr>
      </p:pic>
      <p:pic>
        <p:nvPicPr>
          <p:cNvPr id="2052" name="Picture 4" descr="GitHub - apache/incubator-mxnet: Lightweight, Portable, Flexible ...">
            <a:extLst>
              <a:ext uri="{FF2B5EF4-FFF2-40B4-BE49-F238E27FC236}">
                <a16:creationId xmlns:a16="http://schemas.microsoft.com/office/drawing/2014/main" id="{01C5C483-40FB-4D4B-AFF0-3B3F607188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5794" y="13353512"/>
            <a:ext cx="7231153" cy="246687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A88A6F6-D7E7-3334-D0E4-9A278F4B8A27}"/>
              </a:ext>
            </a:extLst>
          </p:cNvPr>
          <p:cNvSpPr txBox="1">
            <a:spLocks/>
          </p:cNvSpPr>
          <p:nvPr/>
        </p:nvSpPr>
        <p:spPr>
          <a:xfrm>
            <a:off x="2514600" y="0"/>
            <a:ext cx="315468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dirty="0"/>
              <a:t>Software of This Course</a:t>
            </a:r>
          </a:p>
        </p:txBody>
      </p:sp>
    </p:spTree>
    <p:extLst>
      <p:ext uri="{BB962C8B-B14F-4D97-AF65-F5344CB8AC3E}">
        <p14:creationId xmlns:p14="http://schemas.microsoft.com/office/powerpoint/2010/main" val="329335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480B1A-E23B-9D80-98EE-665E95605347}"/>
              </a:ext>
            </a:extLst>
          </p:cNvPr>
          <p:cNvSpPr>
            <a:spLocks noGrp="1"/>
          </p:cNvSpPr>
          <p:nvPr>
            <p:ph type="body" sz="quarter" idx="13"/>
          </p:nvPr>
        </p:nvSpPr>
        <p:spPr/>
        <p:txBody>
          <a:bodyPr/>
          <a:lstStyle/>
          <a:p>
            <a:r>
              <a:rPr lang="en-US" sz="9600" dirty="0"/>
              <a:t>First Exercise:</a:t>
            </a:r>
            <a:br>
              <a:rPr lang="en-US" sz="9600" dirty="0"/>
            </a:br>
            <a:r>
              <a:rPr lang="en-US" sz="9600" dirty="0"/>
              <a:t>Classify Handwritten Digits</a:t>
            </a:r>
            <a:endParaRPr lang="en-US" dirty="0"/>
          </a:p>
        </p:txBody>
      </p:sp>
    </p:spTree>
    <p:extLst>
      <p:ext uri="{BB962C8B-B14F-4D97-AF65-F5344CB8AC3E}">
        <p14:creationId xmlns:p14="http://schemas.microsoft.com/office/powerpoint/2010/main" val="2832253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Hello Neural Networks</a:t>
            </a:r>
          </a:p>
        </p:txBody>
      </p:sp>
      <p:graphicFrame>
        <p:nvGraphicFramePr>
          <p:cNvPr id="5" name="Content Placeholder 2">
            <a:extLst>
              <a:ext uri="{FF2B5EF4-FFF2-40B4-BE49-F238E27FC236}">
                <a16:creationId xmlns:a16="http://schemas.microsoft.com/office/drawing/2014/main" id="{088A9FA5-A539-40A7-A175-CCCD322E452C}"/>
              </a:ext>
            </a:extLst>
          </p:cNvPr>
          <p:cNvGraphicFramePr>
            <a:graphicFrameLocks noGrp="1"/>
          </p:cNvGraphicFramePr>
          <p:nvPr>
            <p:ph idx="4294967295"/>
            <p:extLst>
              <p:ext uri="{D42A27DB-BD31-4B8C-83A1-F6EECF244321}">
                <p14:modId xmlns:p14="http://schemas.microsoft.com/office/powerpoint/2010/main" val="2855484751"/>
              </p:ext>
            </p:extLst>
          </p:nvPr>
        </p:nvGraphicFramePr>
        <p:xfrm>
          <a:off x="1706562" y="3429002"/>
          <a:ext cx="33162875" cy="14995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6317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3" name="Text Placeholder 2">
            <a:extLst>
              <a:ext uri="{FF2B5EF4-FFF2-40B4-BE49-F238E27FC236}">
                <a16:creationId xmlns:a16="http://schemas.microsoft.com/office/drawing/2014/main" id="{2964C5BC-E618-B0B6-453D-F4F6107CFB5B}"/>
              </a:ext>
            </a:extLst>
          </p:cNvPr>
          <p:cNvSpPr>
            <a:spLocks noGrp="1"/>
          </p:cNvSpPr>
          <p:nvPr>
            <p:ph type="body" sz="quarter" idx="13"/>
          </p:nvPr>
        </p:nvSpPr>
        <p:spPr/>
        <p:txBody>
          <a:bodyPr/>
          <a:lstStyle/>
          <a:p>
            <a:r>
              <a:rPr lang="en-US" dirty="0"/>
              <a:t>Let’s Go!</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92761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58734-2DD9-7159-9E54-FB84C5E99985}"/>
              </a:ext>
            </a:extLst>
          </p:cNvPr>
          <p:cNvSpPr>
            <a:spLocks noGrp="1"/>
          </p:cNvSpPr>
          <p:nvPr>
            <p:ph type="body" sz="quarter" idx="13"/>
          </p:nvPr>
        </p:nvSpPr>
        <p:spPr/>
        <p:txBody>
          <a:bodyPr/>
          <a:lstStyle/>
          <a:p>
            <a:r>
              <a:rPr lang="en-US" dirty="0"/>
              <a:t>Welcome!</a:t>
            </a:r>
          </a:p>
        </p:txBody>
      </p:sp>
    </p:spTree>
    <p:extLst>
      <p:ext uri="{BB962C8B-B14F-4D97-AF65-F5344CB8AC3E}">
        <p14:creationId xmlns:p14="http://schemas.microsoft.com/office/powerpoint/2010/main" val="1621097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1B996E-3E6F-2636-740A-2F791A14EB95}"/>
              </a:ext>
            </a:extLst>
          </p:cNvPr>
          <p:cNvSpPr>
            <a:spLocks noGrp="1"/>
          </p:cNvSpPr>
          <p:nvPr>
            <p:ph type="title"/>
          </p:nvPr>
        </p:nvSpPr>
        <p:spPr>
          <a:xfrm>
            <a:off x="2514600" y="0"/>
            <a:ext cx="31546800" cy="2514601"/>
          </a:xfrm>
        </p:spPr>
        <p:txBody>
          <a:bodyPr anchor="b">
            <a:normAutofit/>
          </a:bodyPr>
          <a:lstStyle/>
          <a:p>
            <a:r>
              <a:rPr lang="en-US" dirty="0"/>
              <a:t>The Goals of This Course</a:t>
            </a:r>
          </a:p>
        </p:txBody>
      </p:sp>
      <p:graphicFrame>
        <p:nvGraphicFramePr>
          <p:cNvPr id="9" name="Content Placeholder 2">
            <a:extLst>
              <a:ext uri="{FF2B5EF4-FFF2-40B4-BE49-F238E27FC236}">
                <a16:creationId xmlns:a16="http://schemas.microsoft.com/office/drawing/2014/main" id="{87A4EBA0-A4BE-723C-5835-1D5EB50C14E4}"/>
              </a:ext>
            </a:extLst>
          </p:cNvPr>
          <p:cNvGraphicFramePr>
            <a:graphicFrameLocks noGrp="1"/>
          </p:cNvGraphicFramePr>
          <p:nvPr>
            <p:ph idx="1"/>
            <p:extLst>
              <p:ext uri="{D42A27DB-BD31-4B8C-83A1-F6EECF244321}">
                <p14:modId xmlns:p14="http://schemas.microsoft.com/office/powerpoint/2010/main" val="507234875"/>
              </p:ext>
            </p:extLst>
          </p:nvPr>
        </p:nvGraphicFramePr>
        <p:xfrm>
          <a:off x="2514600" y="4846320"/>
          <a:ext cx="31546800" cy="13651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9265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476913" cy="5943600"/>
          </a:xfrm>
        </p:spPr>
        <p:txBody>
          <a:bodyPr/>
          <a:lstStyle/>
          <a:p>
            <a:r>
              <a:rPr lang="en-US" dirty="0"/>
              <a:t>Have Fun!</a:t>
            </a:r>
          </a:p>
        </p:txBody>
      </p:sp>
    </p:spTree>
    <p:extLst>
      <p:ext uri="{BB962C8B-B14F-4D97-AF65-F5344CB8AC3E}">
        <p14:creationId xmlns:p14="http://schemas.microsoft.com/office/powerpoint/2010/main" val="3106100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5D74B-CE75-4C92-AEB9-496738414D15}"/>
              </a:ext>
            </a:extLst>
          </p:cNvPr>
          <p:cNvSpPr>
            <a:spLocks noGrp="1"/>
          </p:cNvSpPr>
          <p:nvPr>
            <p:ph type="title"/>
          </p:nvPr>
        </p:nvSpPr>
        <p:spPr/>
        <p:txBody>
          <a:bodyPr wrap="square" anchor="b">
            <a:normAutofit/>
          </a:bodyPr>
          <a:lstStyle/>
          <a:p>
            <a:r>
              <a:rPr lang="en-US" dirty="0"/>
              <a:t>Human Vs Machine Learning</a:t>
            </a:r>
          </a:p>
        </p:txBody>
      </p:sp>
      <p:sp>
        <p:nvSpPr>
          <p:cNvPr id="4" name="Text Placeholder 3">
            <a:extLst>
              <a:ext uri="{FF2B5EF4-FFF2-40B4-BE49-F238E27FC236}">
                <a16:creationId xmlns:a16="http://schemas.microsoft.com/office/drawing/2014/main" id="{2A2C383B-117F-44DE-AFD1-CCC706DE6F81}"/>
              </a:ext>
            </a:extLst>
          </p:cNvPr>
          <p:cNvSpPr>
            <a:spLocks noGrp="1"/>
          </p:cNvSpPr>
          <p:nvPr>
            <p:ph type="body" sz="quarter" idx="10"/>
          </p:nvPr>
        </p:nvSpPr>
        <p:spPr/>
        <p:txBody>
          <a:bodyPr wrap="square" anchor="t">
            <a:normAutofit/>
          </a:bodyPr>
          <a:lstStyle/>
          <a:p>
            <a:r>
              <a:rPr lang="en-US" dirty="0"/>
              <a:t>Relaxed Alertness</a:t>
            </a:r>
          </a:p>
        </p:txBody>
      </p:sp>
      <p:pic>
        <p:nvPicPr>
          <p:cNvPr id="7" name="Content Placeholder 6" descr="Robot Hand">
            <a:extLst>
              <a:ext uri="{FF2B5EF4-FFF2-40B4-BE49-F238E27FC236}">
                <a16:creationId xmlns:a16="http://schemas.microsoft.com/office/drawing/2014/main" id="{D3E054DD-1629-4CFB-8EE3-B054EA4B83A7}"/>
              </a:ext>
            </a:extLst>
          </p:cNvPr>
          <p:cNvPicPr>
            <a:picLocks noGrp="1" noChangeAspect="1"/>
          </p:cNvPicPr>
          <p:nvPr>
            <p:ph sz="half" idx="4294967295"/>
          </p:nvPr>
        </p:nvPicPr>
        <p:blipFill>
          <a:blip r:embed="rId3">
            <a:extLst>
              <a:ext uri="{96DAC541-7B7A-43D3-8B79-37D633B846F1}">
                <asvg:svgBlip xmlns:asvg="http://schemas.microsoft.com/office/drawing/2016/SVG/main" r:embed="rId4"/>
              </a:ext>
            </a:extLst>
          </a:blip>
          <a:stretch>
            <a:fillRect/>
          </a:stretch>
        </p:blipFill>
        <p:spPr>
          <a:xfrm>
            <a:off x="2445712" y="9711191"/>
            <a:ext cx="5200650" cy="4770437"/>
          </a:xfrm>
          <a:prstGeom prst="rect">
            <a:avLst/>
          </a:prstGeom>
        </p:spPr>
      </p:pic>
      <p:graphicFrame>
        <p:nvGraphicFramePr>
          <p:cNvPr id="6" name="Table 6">
            <a:extLst>
              <a:ext uri="{FF2B5EF4-FFF2-40B4-BE49-F238E27FC236}">
                <a16:creationId xmlns:a16="http://schemas.microsoft.com/office/drawing/2014/main" id="{8810F85A-B56D-4B37-9B70-30F07F981420}"/>
              </a:ext>
            </a:extLst>
          </p:cNvPr>
          <p:cNvGraphicFramePr>
            <a:graphicFrameLocks noGrp="1"/>
          </p:cNvGraphicFramePr>
          <p:nvPr>
            <p:extLst>
              <p:ext uri="{D42A27DB-BD31-4B8C-83A1-F6EECF244321}">
                <p14:modId xmlns:p14="http://schemas.microsoft.com/office/powerpoint/2010/main" val="3299490430"/>
              </p:ext>
            </p:extLst>
          </p:nvPr>
        </p:nvGraphicFramePr>
        <p:xfrm>
          <a:off x="18737362" y="6885599"/>
          <a:ext cx="14914430" cy="10421620"/>
        </p:xfrm>
        <a:graphic>
          <a:graphicData uri="http://schemas.openxmlformats.org/drawingml/2006/table">
            <a:tbl>
              <a:tblPr firstRow="1" bandRow="1">
                <a:effectLst/>
                <a:tableStyleId>{5C22544A-7EE6-4342-B048-85BDC9FD1C3A}</a:tableStyleId>
              </a:tblPr>
              <a:tblGrid>
                <a:gridCol w="7133433">
                  <a:extLst>
                    <a:ext uri="{9D8B030D-6E8A-4147-A177-3AD203B41FA5}">
                      <a16:colId xmlns:a16="http://schemas.microsoft.com/office/drawing/2014/main" val="3347456844"/>
                    </a:ext>
                  </a:extLst>
                </a:gridCol>
                <a:gridCol w="7780997">
                  <a:extLst>
                    <a:ext uri="{9D8B030D-6E8A-4147-A177-3AD203B41FA5}">
                      <a16:colId xmlns:a16="http://schemas.microsoft.com/office/drawing/2014/main" val="64765546"/>
                    </a:ext>
                  </a:extLst>
                </a:gridCol>
              </a:tblGrid>
              <a:tr h="2542540">
                <a:tc>
                  <a:txBody>
                    <a:bodyPr/>
                    <a:lstStyle/>
                    <a:p>
                      <a:pPr algn="ctr"/>
                      <a:r>
                        <a:rPr lang="en-US" sz="9600" b="0" dirty="0">
                          <a:solidFill>
                            <a:schemeClr val="tx1"/>
                          </a:solidFill>
                        </a:rPr>
                        <a:t>Human</a:t>
                      </a:r>
                    </a:p>
                  </a:txBody>
                  <a:tcPr marL="419100" marR="419100" marT="209550" marB="209550" anchor="ctr">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sz="9600" b="0" dirty="0">
                          <a:solidFill>
                            <a:schemeClr val="tx1"/>
                          </a:solidFill>
                        </a:rPr>
                        <a:t>Machine</a:t>
                      </a:r>
                    </a:p>
                  </a:txBody>
                  <a:tcPr marL="419100" marR="419100" marT="209550" marB="209550" anchor="ctr">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3131567046"/>
                  </a:ext>
                </a:extLst>
              </a:tr>
              <a:tr h="3939540">
                <a:tc>
                  <a:txBody>
                    <a:bodyPr/>
                    <a:lstStyle/>
                    <a:p>
                      <a:pPr algn="ctr"/>
                      <a:r>
                        <a:rPr lang="en-US" sz="6700" b="0" dirty="0">
                          <a:solidFill>
                            <a:sysClr val="windowText" lastClr="000000"/>
                          </a:solidFill>
                        </a:rPr>
                        <a:t>Rest and Digest</a:t>
                      </a:r>
                    </a:p>
                  </a:txBody>
                  <a:tcPr marL="419100" marR="419100" marT="209550" marB="209550" anchor="ctr">
                    <a:lnT w="12700" cap="flat" cmpd="sng" algn="ctr">
                      <a:solidFill>
                        <a:schemeClr val="bg1"/>
                      </a:solidFill>
                      <a:prstDash val="solid"/>
                      <a:round/>
                      <a:headEnd type="none" w="med" len="med"/>
                      <a:tailEnd type="none" w="med" len="med"/>
                    </a:lnT>
                    <a:gradFill>
                      <a:gsLst>
                        <a:gs pos="0">
                          <a:schemeClr val="tx1">
                            <a:lumMod val="95000"/>
                          </a:schemeClr>
                        </a:gs>
                        <a:gs pos="100000">
                          <a:schemeClr val="tx2">
                            <a:lumMod val="20000"/>
                            <a:lumOff val="80000"/>
                          </a:schemeClr>
                        </a:gs>
                      </a:gsLst>
                      <a:lin ang="5400000" scaled="1"/>
                    </a:gradFill>
                  </a:tcPr>
                </a:tc>
                <a:tc>
                  <a:txBody>
                    <a:bodyPr/>
                    <a:lstStyle/>
                    <a:p>
                      <a:pPr algn="ctr"/>
                      <a:r>
                        <a:rPr lang="en-US" sz="6700" b="0" dirty="0">
                          <a:solidFill>
                            <a:sysClr val="windowText" lastClr="000000"/>
                          </a:solidFill>
                        </a:rPr>
                        <a:t>Training</a:t>
                      </a:r>
                    </a:p>
                  </a:txBody>
                  <a:tcPr marL="419100" marR="419100" marT="209550" marB="209550" anchor="ctr">
                    <a:lnT w="12700" cap="flat" cmpd="sng" algn="ctr">
                      <a:solidFill>
                        <a:schemeClr val="bg1"/>
                      </a:solidFill>
                      <a:prstDash val="solid"/>
                      <a:round/>
                      <a:headEnd type="none" w="med" len="med"/>
                      <a:tailEnd type="none" w="med" len="med"/>
                    </a:lnT>
                    <a:gradFill>
                      <a:gsLst>
                        <a:gs pos="0">
                          <a:schemeClr val="tx1">
                            <a:lumMod val="95000"/>
                          </a:schemeClr>
                        </a:gs>
                        <a:gs pos="100000">
                          <a:schemeClr val="tx2">
                            <a:lumMod val="20000"/>
                            <a:lumOff val="80000"/>
                          </a:schemeClr>
                        </a:gs>
                      </a:gsLst>
                      <a:lin ang="5400000" scaled="1"/>
                    </a:gradFill>
                  </a:tcPr>
                </a:tc>
                <a:extLst>
                  <a:ext uri="{0D108BD9-81ED-4DB2-BD59-A6C34878D82A}">
                    <a16:rowId xmlns:a16="http://schemas.microsoft.com/office/drawing/2014/main" val="735802270"/>
                  </a:ext>
                </a:extLst>
              </a:tr>
              <a:tr h="3939540">
                <a:tc>
                  <a:txBody>
                    <a:bodyPr/>
                    <a:lstStyle/>
                    <a:p>
                      <a:pPr algn="ctr"/>
                      <a:r>
                        <a:rPr lang="en-US" sz="6700" b="0" dirty="0">
                          <a:solidFill>
                            <a:schemeClr val="bg1"/>
                          </a:solidFill>
                        </a:rPr>
                        <a:t>Fight-or-flight</a:t>
                      </a:r>
                    </a:p>
                  </a:txBody>
                  <a:tcPr marL="419100" marR="419100" marT="209550" marB="209550" anchor="ctr">
                    <a:gradFill>
                      <a:gsLst>
                        <a:gs pos="0">
                          <a:schemeClr val="tx1">
                            <a:lumMod val="95000"/>
                          </a:schemeClr>
                        </a:gs>
                        <a:gs pos="100000">
                          <a:schemeClr val="tx2">
                            <a:lumMod val="20000"/>
                            <a:lumOff val="80000"/>
                          </a:schemeClr>
                        </a:gs>
                      </a:gsLst>
                      <a:lin ang="5400000" scaled="1"/>
                    </a:gradFill>
                  </a:tcPr>
                </a:tc>
                <a:tc>
                  <a:txBody>
                    <a:bodyPr/>
                    <a:lstStyle/>
                    <a:p>
                      <a:pPr algn="ctr"/>
                      <a:r>
                        <a:rPr lang="en-US" sz="6700" b="0" dirty="0">
                          <a:solidFill>
                            <a:sysClr val="windowText" lastClr="000000"/>
                          </a:solidFill>
                        </a:rPr>
                        <a:t>Prediction</a:t>
                      </a:r>
                    </a:p>
                  </a:txBody>
                  <a:tcPr marL="419100" marR="419100" marT="209550" marB="209550" anchor="ctr">
                    <a:gradFill>
                      <a:gsLst>
                        <a:gs pos="0">
                          <a:schemeClr val="tx1">
                            <a:lumMod val="95000"/>
                          </a:schemeClr>
                        </a:gs>
                        <a:gs pos="100000">
                          <a:schemeClr val="tx2">
                            <a:lumMod val="20000"/>
                            <a:lumOff val="80000"/>
                          </a:schemeClr>
                        </a:gs>
                      </a:gsLst>
                      <a:lin ang="5400000" scaled="1"/>
                    </a:gradFill>
                  </a:tcPr>
                </a:tc>
                <a:extLst>
                  <a:ext uri="{0D108BD9-81ED-4DB2-BD59-A6C34878D82A}">
                    <a16:rowId xmlns:a16="http://schemas.microsoft.com/office/drawing/2014/main" val="1691594903"/>
                  </a:ext>
                </a:extLst>
              </a:tr>
            </a:tbl>
          </a:graphicData>
        </a:graphic>
      </p:graphicFrame>
      <p:pic>
        <p:nvPicPr>
          <p:cNvPr id="9" name="Graphic 8" descr="Dancing">
            <a:extLst>
              <a:ext uri="{FF2B5EF4-FFF2-40B4-BE49-F238E27FC236}">
                <a16:creationId xmlns:a16="http://schemas.microsoft.com/office/drawing/2014/main" id="{D49CAF31-2AB6-4C11-BBC9-CDCE7BA131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55287" y="10491378"/>
            <a:ext cx="4304856" cy="3696957"/>
          </a:xfrm>
          <a:prstGeom prst="rect">
            <a:avLst/>
          </a:prstGeom>
        </p:spPr>
      </p:pic>
      <p:sp>
        <p:nvSpPr>
          <p:cNvPr id="13" name="Arrow: Circular 12">
            <a:extLst>
              <a:ext uri="{FF2B5EF4-FFF2-40B4-BE49-F238E27FC236}">
                <a16:creationId xmlns:a16="http://schemas.microsoft.com/office/drawing/2014/main" id="{C22F1080-0EFE-48A3-882D-AC631076A2ED}"/>
              </a:ext>
            </a:extLst>
          </p:cNvPr>
          <p:cNvSpPr/>
          <p:nvPr/>
        </p:nvSpPr>
        <p:spPr>
          <a:xfrm>
            <a:off x="2924208" y="6342138"/>
            <a:ext cx="13247606" cy="8545091"/>
          </a:xfrm>
          <a:prstGeom prst="circularArrow">
            <a:avLst>
              <a:gd name="adj1" fmla="val 9246"/>
              <a:gd name="adj2" fmla="val 505963"/>
              <a:gd name="adj3" fmla="val 20617961"/>
              <a:gd name="adj4" fmla="val 11057356"/>
              <a:gd name="adj5" fmla="val 14466"/>
            </a:avLst>
          </a:prstGeom>
          <a:gradFill flip="none" rotWithShape="1">
            <a:gsLst>
              <a:gs pos="0">
                <a:schemeClr val="tx2">
                  <a:lumMod val="20000"/>
                  <a:lumOff val="80000"/>
                </a:schemeClr>
              </a:gs>
              <a:gs pos="100000">
                <a:schemeClr val="tx2"/>
              </a:gs>
            </a:gsLst>
            <a:lin ang="10800000" scaled="1"/>
            <a:tileRect/>
          </a:gradFill>
          <a:ln>
            <a:solidFill>
              <a:schemeClr val="tx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6000" dirty="0">
              <a:solidFill>
                <a:schemeClr val="tx1"/>
              </a:solidFill>
            </a:endParaRPr>
          </a:p>
        </p:txBody>
      </p:sp>
      <p:sp>
        <p:nvSpPr>
          <p:cNvPr id="15" name="Arrow: Circular 14">
            <a:extLst>
              <a:ext uri="{FF2B5EF4-FFF2-40B4-BE49-F238E27FC236}">
                <a16:creationId xmlns:a16="http://schemas.microsoft.com/office/drawing/2014/main" id="{32AFF443-2951-46AC-BC23-4690C53F97CA}"/>
              </a:ext>
            </a:extLst>
          </p:cNvPr>
          <p:cNvSpPr/>
          <p:nvPr/>
        </p:nvSpPr>
        <p:spPr>
          <a:xfrm rot="10800000">
            <a:off x="2990457" y="10262458"/>
            <a:ext cx="13247606" cy="7890925"/>
          </a:xfrm>
          <a:prstGeom prst="circularArrow">
            <a:avLst>
              <a:gd name="adj1" fmla="val 9246"/>
              <a:gd name="adj2" fmla="val 957560"/>
              <a:gd name="adj3" fmla="val 20617961"/>
              <a:gd name="adj4" fmla="val 11057356"/>
              <a:gd name="adj5" fmla="val 16616"/>
            </a:avLst>
          </a:prstGeom>
          <a:gradFill flip="none" rotWithShape="1">
            <a:gsLst>
              <a:gs pos="0">
                <a:schemeClr val="tx2">
                  <a:lumMod val="20000"/>
                  <a:lumOff val="80000"/>
                </a:schemeClr>
              </a:gs>
              <a:gs pos="100000">
                <a:schemeClr val="tx2"/>
              </a:gs>
            </a:gsLst>
            <a:lin ang="0" scaled="1"/>
            <a:tileRect/>
          </a:gradFill>
          <a:ln>
            <a:solidFill>
              <a:schemeClr val="tx2"/>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6000" dirty="0">
              <a:solidFill>
                <a:schemeClr val="tx1"/>
              </a:solidFill>
            </a:endParaRPr>
          </a:p>
        </p:txBody>
      </p:sp>
    </p:spTree>
    <p:extLst>
      <p:ext uri="{BB962C8B-B14F-4D97-AF65-F5344CB8AC3E}">
        <p14:creationId xmlns:p14="http://schemas.microsoft.com/office/powerpoint/2010/main" val="3709938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10C2B4-9F81-217E-21E3-1230EDBEBD27}"/>
              </a:ext>
            </a:extLst>
          </p:cNvPr>
          <p:cNvSpPr>
            <a:spLocks noGrp="1"/>
          </p:cNvSpPr>
          <p:nvPr>
            <p:ph type="title"/>
          </p:nvPr>
        </p:nvSpPr>
        <p:spPr>
          <a:xfrm>
            <a:off x="2514600" y="4833257"/>
            <a:ext cx="31546800" cy="2514601"/>
          </a:xfrm>
        </p:spPr>
        <p:txBody>
          <a:bodyPr>
            <a:normAutofit/>
          </a:bodyPr>
          <a:lstStyle/>
          <a:p>
            <a:r>
              <a:rPr lang="en-US" sz="11500" dirty="0"/>
              <a:t>Let’s Get Started</a:t>
            </a:r>
          </a:p>
        </p:txBody>
      </p:sp>
    </p:spTree>
    <p:extLst>
      <p:ext uri="{BB962C8B-B14F-4D97-AF65-F5344CB8AC3E}">
        <p14:creationId xmlns:p14="http://schemas.microsoft.com/office/powerpoint/2010/main" val="658483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2A5CA7-D5F4-5086-F562-333E0B2353B5}"/>
              </a:ext>
            </a:extLst>
          </p:cNvPr>
          <p:cNvSpPr>
            <a:spLocks noGrp="1"/>
          </p:cNvSpPr>
          <p:nvPr>
            <p:ph type="body" sz="quarter" idx="13"/>
          </p:nvPr>
        </p:nvSpPr>
        <p:spPr/>
        <p:txBody>
          <a:bodyPr/>
          <a:lstStyle/>
          <a:p>
            <a:r>
              <a:rPr lang="en-US" dirty="0"/>
              <a:t>History of AI</a:t>
            </a:r>
          </a:p>
        </p:txBody>
      </p:sp>
    </p:spTree>
    <p:extLst>
      <p:ext uri="{BB962C8B-B14F-4D97-AF65-F5344CB8AC3E}">
        <p14:creationId xmlns:p14="http://schemas.microsoft.com/office/powerpoint/2010/main" val="84512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ac25ff7-bb51-4c67-b289-9013749df81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13" ma:contentTypeDescription="Create a new document." ma:contentTypeScope="" ma:versionID="0cf5159ec680aa7cc1f777e5ce312ee3">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4c9ed958f862375c990245d6dd11fe88"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4C7E1E-6C20-440E-941A-535F1A24C014}">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5A703DD-F8CD-47FA-B90D-65B68D854B44}">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65AC8C1-8675-4762-89BF-D102E51271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GenAI_slides1</Template>
  <TotalTime>3517</TotalTime>
  <Words>3560</Words>
  <Application>Microsoft Office PowerPoint</Application>
  <PresentationFormat>Custom</PresentationFormat>
  <Paragraphs>322</Paragraphs>
  <Slides>39</Slides>
  <Notes>37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39</vt:i4>
      </vt:variant>
    </vt:vector>
  </HeadingPairs>
  <TitlesOfParts>
    <vt:vector size="52" baseType="lpstr">
      <vt:lpstr>Noto Sans Symbols</vt:lpstr>
      <vt:lpstr>Arial</vt:lpstr>
      <vt:lpstr>NVIDIA Sans</vt:lpstr>
      <vt:lpstr>NVIDIA Sans Light</vt:lpstr>
      <vt:lpstr>NVIDIA Sans Medium</vt:lpstr>
      <vt:lpstr>Questrial</vt:lpstr>
      <vt:lpstr>Roboto Mono</vt:lpstr>
      <vt:lpstr>Trebuchet MS</vt:lpstr>
      <vt:lpstr>Wingdings</vt:lpstr>
      <vt:lpstr>Title Only</vt:lpstr>
      <vt:lpstr>2_Title &amp; Bullet</vt:lpstr>
      <vt:lpstr>3_Title &amp; Bullet</vt:lpstr>
      <vt:lpstr>Title &amp; Bullet</vt:lpstr>
      <vt:lpstr>Fundamentals of  Deep Learning</vt:lpstr>
      <vt:lpstr>PowerPoint Presentation</vt:lpstr>
      <vt:lpstr>PowerPoint Presentation</vt:lpstr>
      <vt:lpstr>PowerPoint Presentation</vt:lpstr>
      <vt:lpstr>The Goals of This Course</vt:lpstr>
      <vt:lpstr>PowerPoint Presentation</vt:lpstr>
      <vt:lpstr>Human Vs Machine Learning</vt:lpstr>
      <vt:lpstr>Let’s Get Started</vt:lpstr>
      <vt:lpstr>PowerPoint Presentation</vt:lpstr>
      <vt:lpstr>Beginning of Artificial intelligence</vt:lpstr>
      <vt:lpstr>Early Neural Networks</vt:lpstr>
      <vt:lpstr>Expert Systems</vt:lpstr>
      <vt:lpstr>Expert Systems - Limitations</vt:lpstr>
      <vt:lpstr>How Do Children Learn?</vt:lpstr>
      <vt:lpstr>PowerPoint Presentation</vt:lpstr>
      <vt:lpstr>Data</vt:lpstr>
      <vt:lpstr>Computing Power</vt:lpstr>
      <vt:lpstr>The Importance of the GPU</vt:lpstr>
      <vt:lpstr>PowerPoint Presentation</vt:lpstr>
      <vt:lpstr>PowerPoint Presentation</vt:lpstr>
      <vt:lpstr>Traditional Programming</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Exercises</vt:lpstr>
      <vt:lpstr>PowerPoint Presentation</vt:lpstr>
      <vt:lpstr>PowerPoint Presentation</vt:lpstr>
      <vt:lpstr>PowerPoint Presentation</vt:lpstr>
      <vt:lpstr>PowerPoint Presentation</vt:lpstr>
      <vt:lpstr>Hello Neural Networks</vt:lpstr>
      <vt:lpstr>PowerPoint Presentation</vt:lpstr>
      <vt:lpstr>PowerPoint Presentation</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Danielle Detering</dc:creator>
  <cp:lastModifiedBy>Danielle Detering</cp:lastModifiedBy>
  <cp:revision>12</cp:revision>
  <dcterms:created xsi:type="dcterms:W3CDTF">2023-09-14T23:38:20Z</dcterms:created>
  <dcterms:modified xsi:type="dcterms:W3CDTF">2024-06-01T07:46:24Z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0x01010004CF33B71089DC448F3A861CCE49DD4C</vt:lpwstr>
  </property>
</Properties>
</file>